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6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5BDE-D26F-41C2-9AD2-192D213F6A6D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143B-50BE-48A5-95D7-B25A0C4F2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174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5BDE-D26F-41C2-9AD2-192D213F6A6D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143B-50BE-48A5-95D7-B25A0C4F2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61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5BDE-D26F-41C2-9AD2-192D213F6A6D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143B-50BE-48A5-95D7-B25A0C4F2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404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5BDE-D26F-41C2-9AD2-192D213F6A6D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143B-50BE-48A5-95D7-B25A0C4F2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877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5BDE-D26F-41C2-9AD2-192D213F6A6D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143B-50BE-48A5-95D7-B25A0C4F2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363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5BDE-D26F-41C2-9AD2-192D213F6A6D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143B-50BE-48A5-95D7-B25A0C4F2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269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5BDE-D26F-41C2-9AD2-192D213F6A6D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143B-50BE-48A5-95D7-B25A0C4F2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473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5BDE-D26F-41C2-9AD2-192D213F6A6D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143B-50BE-48A5-95D7-B25A0C4F2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396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5BDE-D26F-41C2-9AD2-192D213F6A6D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143B-50BE-48A5-95D7-B25A0C4F2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103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5BDE-D26F-41C2-9AD2-192D213F6A6D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143B-50BE-48A5-95D7-B25A0C4F2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464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5BDE-D26F-41C2-9AD2-192D213F6A6D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143B-50BE-48A5-95D7-B25A0C4F2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847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15BDE-D26F-41C2-9AD2-192D213F6A6D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4143B-50BE-48A5-95D7-B25A0C4F2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084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8775"/>
            <a:ext cx="8712968" cy="821953"/>
          </a:xfrm>
          <a:solidFill>
            <a:srgbClr val="2C45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0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 growing Church is likely to be welcoming and build on-going relationships with people</a:t>
            </a:r>
            <a:endParaRPr lang="en-GB" sz="2000" b="1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1196752"/>
            <a:ext cx="669674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Out of ten, how do you rate your church as one that is welcoming?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20272" y="133147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Score              /10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740352" y="1331476"/>
            <a:ext cx="504056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876256" y="1196752"/>
            <a:ext cx="2016224" cy="646331"/>
          </a:xfrm>
          <a:prstGeom prst="rect">
            <a:avLst/>
          </a:prstGeom>
          <a:solidFill>
            <a:srgbClr val="332848">
              <a:alpha val="1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79512" y="2060848"/>
            <a:ext cx="8712968" cy="4320480"/>
          </a:xfrm>
          <a:prstGeom prst="rect">
            <a:avLst/>
          </a:prstGeom>
          <a:solidFill>
            <a:srgbClr val="2C45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/>
          <p:cNvGrpSpPr/>
          <p:nvPr/>
        </p:nvGrpSpPr>
        <p:grpSpPr>
          <a:xfrm>
            <a:off x="7092280" y="2132856"/>
            <a:ext cx="1584176" cy="504056"/>
            <a:chOff x="7092280" y="2132856"/>
            <a:chExt cx="1584176" cy="504056"/>
          </a:xfrm>
        </p:grpSpPr>
        <p:sp>
          <p:nvSpPr>
            <p:cNvPr id="14" name="Rounded Rectangle 1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092280" y="2780928"/>
            <a:ext cx="1584176" cy="504056"/>
            <a:chOff x="7092280" y="2132856"/>
            <a:chExt cx="1584176" cy="504056"/>
          </a:xfrm>
        </p:grpSpPr>
        <p:sp>
          <p:nvSpPr>
            <p:cNvPr id="24" name="Rounded Rectangle 2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092280" y="3429000"/>
            <a:ext cx="1584176" cy="504056"/>
            <a:chOff x="7092280" y="2132856"/>
            <a:chExt cx="1584176" cy="504056"/>
          </a:xfrm>
        </p:grpSpPr>
        <p:sp>
          <p:nvSpPr>
            <p:cNvPr id="29" name="Rounded Rectangle 28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092280" y="4077072"/>
            <a:ext cx="1584176" cy="504056"/>
            <a:chOff x="7092280" y="2132856"/>
            <a:chExt cx="1584176" cy="504056"/>
          </a:xfrm>
        </p:grpSpPr>
        <p:sp>
          <p:nvSpPr>
            <p:cNvPr id="34" name="Rounded Rectangle 3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7092280" y="4797152"/>
            <a:ext cx="1584176" cy="504056"/>
            <a:chOff x="7092280" y="2132856"/>
            <a:chExt cx="1584176" cy="504056"/>
          </a:xfrm>
        </p:grpSpPr>
        <p:sp>
          <p:nvSpPr>
            <p:cNvPr id="39" name="Rounded Rectangle 38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092280" y="5517232"/>
            <a:ext cx="1584176" cy="504056"/>
            <a:chOff x="7092280" y="2132856"/>
            <a:chExt cx="1584176" cy="504056"/>
          </a:xfrm>
        </p:grpSpPr>
        <p:sp>
          <p:nvSpPr>
            <p:cNvPr id="44" name="Rounded Rectangle 4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23528" y="2132856"/>
            <a:ext cx="655272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Does our welcome and hospitality help people quickly feel comfortable and settled in our church?</a:t>
            </a:r>
          </a:p>
          <a:p>
            <a:pPr marL="342900" indent="-342900">
              <a:buAutoNum type="arabicPeriod"/>
            </a:pPr>
            <a:endParaRPr lang="en-US" sz="8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Do we have an attractive welcome pack / welcome literature?</a:t>
            </a:r>
          </a:p>
          <a:p>
            <a:pPr marL="342900" indent="-342900"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sz="8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Does everyone in our church play their part in welcoming people and help them belong?</a:t>
            </a:r>
          </a:p>
          <a:p>
            <a:pPr marL="342900" indent="-342900">
              <a:buAutoNum type="arabicPeriod"/>
            </a:pPr>
            <a:endParaRPr lang="en-US" sz="8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Do we notice if people stop coming and follow this up?</a:t>
            </a:r>
          </a:p>
          <a:p>
            <a:pPr marL="342900" indent="-342900"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sz="8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Do our church members use every opportunity to invite family and friends along?</a:t>
            </a:r>
          </a:p>
          <a:p>
            <a:pPr marL="342900" indent="-342900">
              <a:buAutoNum type="arabicPeriod"/>
            </a:pPr>
            <a:endParaRPr lang="en-US" sz="8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Are we good at spotting and engaging with new comers?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6684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Vision Strategy PowerPoint" ma:contentTypeID="0x010100C533039C7037134FB3BCAA0688E3202209004BDAEBD3DCD40545B979836CE5C4C2CD" ma:contentTypeVersion="15" ma:contentTypeDescription="" ma:contentTypeScope="" ma:versionID="0c9574cc7b50f1b7b713de6e903d60f9">
  <xsd:schema xmlns:xsd="http://www.w3.org/2001/XMLSchema" xmlns:xs="http://www.w3.org/2001/XMLSchema" xmlns:p="http://schemas.microsoft.com/office/2006/metadata/properties" xmlns:ns2="91caf6fe-75ce-478b-9c7c-0edc1e2a0a7e" targetNamespace="http://schemas.microsoft.com/office/2006/metadata/properties" ma:root="true" ma:fieldsID="438ac4e9ec63fa7d38766232a0ec0d30" ns2:_="">
    <xsd:import namespace="91caf6fe-75ce-478b-9c7c-0edc1e2a0a7e"/>
    <xsd:element name="properties">
      <xsd:complexType>
        <xsd:sequence>
          <xsd:element name="documentManagement">
            <xsd:complexType>
              <xsd:all>
                <xsd:element ref="ns2:l586dc11107a48699a043760ce28f368" minOccurs="0"/>
                <xsd:element ref="ns2:TaxCatchAll" minOccurs="0"/>
                <xsd:element ref="ns2:TaxCatchAllLabel" minOccurs="0"/>
                <xsd:element ref="ns2:j9b5ad1f1ca8420b99f700138ed9e48c" minOccurs="0"/>
                <xsd:element ref="ns2:RelevantDate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caf6fe-75ce-478b-9c7c-0edc1e2a0a7e" elementFormDefault="qualified">
    <xsd:import namespace="http://schemas.microsoft.com/office/2006/documentManagement/types"/>
    <xsd:import namespace="http://schemas.microsoft.com/office/infopath/2007/PartnerControls"/>
    <xsd:element name="l586dc11107a48699a043760ce28f368" ma:index="8" nillable="true" ma:taxonomy="true" ma:internalName="l586dc11107a48699a043760ce28f368" ma:taxonomyFieldName="Dept" ma:displayName="Dept" ma:default="" ma:fieldId="{5586dc11-107a-4869-9a04-3760ce28f368}" ma:sspId="2657a91f-fe9e-4f09-8fd2-640c539578ac" ma:termSetId="add47b17-efb2-4e75-a96f-9e68126a864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16b4c1e4-e315-499e-8ce6-9fc8b50b0dcb}" ma:internalName="TaxCatchAll" ma:showField="CatchAllData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16b4c1e4-e315-499e-8ce6-9fc8b50b0dcb}" ma:internalName="TaxCatchAllLabel" ma:readOnly="true" ma:showField="CatchAllDataLabel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9b5ad1f1ca8420b99f700138ed9e48c" ma:index="12" nillable="true" ma:taxonomy="true" ma:internalName="j9b5ad1f1ca8420b99f700138ed9e48c" ma:taxonomyFieldName="DocumentType" ma:displayName="Document Type" ma:default="" ma:fieldId="{39b5ad1f-1ca8-420b-99f7-00138ed9e48c}" ma:sspId="2657a91f-fe9e-4f09-8fd2-640c539578ac" ma:termSetId="4ddd3b00-2747-4614-ab67-5cc12383564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levantDate" ma:index="14" nillable="true" ma:displayName="Relevant Date" ma:format="DateOnly" ma:internalName="RelevantDate">
      <xsd:simpleType>
        <xsd:restriction base="dms:DateTime"/>
      </xsd:simpleType>
    </xsd:element>
    <xsd:element name="Status" ma:index="15" nillable="true" ma:displayName="Status" ma:default="" ma:format="Dropdown" ma:internalName="Status">
      <xsd:simpleType>
        <xsd:restriction base="dms:Choice">
          <xsd:enumeration value="Draft"/>
          <xsd:enumeration value="In Review"/>
          <xsd:enumeration value="Final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657a91f-fe9e-4f09-8fd2-640c539578ac" ContentTypeId="0x010100C533039C7037134FB3BCAA0688E3202209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caf6fe-75ce-478b-9c7c-0edc1e2a0a7e"/>
    <l586dc11107a48699a043760ce28f368 xmlns="91caf6fe-75ce-478b-9c7c-0edc1e2a0a7e">
      <Terms xmlns="http://schemas.microsoft.com/office/infopath/2007/PartnerControls"/>
    </l586dc11107a48699a043760ce28f368>
    <j9b5ad1f1ca8420b99f700138ed9e48c xmlns="91caf6fe-75ce-478b-9c7c-0edc1e2a0a7e">
      <Terms xmlns="http://schemas.microsoft.com/office/infopath/2007/PartnerControls"/>
    </j9b5ad1f1ca8420b99f700138ed9e48c>
    <RelevantDate xmlns="91caf6fe-75ce-478b-9c7c-0edc1e2a0a7e" xsi:nil="true"/>
    <Status xmlns="91caf6fe-75ce-478b-9c7c-0edc1e2a0a7e" xsi:nil="true"/>
  </documentManagement>
</p:properties>
</file>

<file path=customXml/itemProps1.xml><?xml version="1.0" encoding="utf-8"?>
<ds:datastoreItem xmlns:ds="http://schemas.openxmlformats.org/officeDocument/2006/customXml" ds:itemID="{AA51E9BD-96F7-4A67-A993-57AE0BBB90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caf6fe-75ce-478b-9c7c-0edc1e2a0a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9E083C-19F7-4AD8-BFC4-6F0F25C1A719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200FF8C-FEB2-4DC6-9948-7284E2D8A78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0E3AA6A-C1AD-49E0-A512-34FB718480E2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91caf6fe-75ce-478b-9c7c-0edc1e2a0a7e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 growing Church is likely to be welcoming and build on-going relationships with people</vt:lpstr>
    </vt:vector>
  </TitlesOfParts>
  <Company>Church Commissioners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growing Church is likely to be welcoming and build on-going relationships with people</dc:title>
  <dc:creator>Kevin Norris</dc:creator>
  <cp:lastModifiedBy>Sherri Wood</cp:lastModifiedBy>
  <cp:revision>2</cp:revision>
  <dcterms:created xsi:type="dcterms:W3CDTF">2015-03-09T13:33:02Z</dcterms:created>
  <dcterms:modified xsi:type="dcterms:W3CDTF">2024-12-03T12:56:53Z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0x010100C533039C7037134FB3BCAA0688E3202209004BDAEBD3DCD40545B979836CE5C4C2CD</vt:lpwstr>
  </property>
</Properties>
</file>