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5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1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15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41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53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66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88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94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46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83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56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6F355-3364-47A3-8AC1-57514229374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C0889-D4B4-417C-BC85-55D0704A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6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2C45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 growing Church is likely to be welcoming and build on-going relationships with people</a:t>
            </a:r>
            <a:endParaRPr lang="en-GB" sz="20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556792"/>
            <a:ext cx="8712968" cy="4320480"/>
          </a:xfrm>
          <a:prstGeom prst="rect">
            <a:avLst/>
          </a:prstGeom>
          <a:solidFill>
            <a:srgbClr val="2C45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Think of a time when an organisation or group of people that you have encountered for the first time has made you feel warmly welcomed and at ease – either write or say out loud how you r felt when in this situation. What did they do well to welcome you and to make you feel at ease?</a:t>
            </a:r>
          </a:p>
          <a:p>
            <a:endParaRPr lang="en-GB" dirty="0"/>
          </a:p>
          <a:p>
            <a:r>
              <a:rPr lang="en-GB" dirty="0"/>
              <a:t>Describe or Imagine a situation in which you felt or feel completely uncomfortable and out of your comfort zone – either write down or say out loud how you feel.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Talk about the things you have written or said out loud to discuss the gap between the two and how people can feel unwelcome in a new or unfamiliar situation e.g. church and what can be done to make the process feel easier. 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Building on your thoughts and discussions, pray and take action towards making your church a more welcoming place where people will feel at home and valued.</a:t>
            </a:r>
          </a:p>
        </p:txBody>
      </p:sp>
    </p:spTree>
    <p:extLst>
      <p:ext uri="{BB962C8B-B14F-4D97-AF65-F5344CB8AC3E}">
        <p14:creationId xmlns:p14="http://schemas.microsoft.com/office/powerpoint/2010/main" val="2176454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7282C3E6-6B24-4E17-92D6-74E84C9691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9C4A4A-3CE5-4609-B69E-861C4DCF863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1C8DB0AE-D9C1-45EB-87DB-EB2C7266575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055C9B7-257C-43EB-9FA8-465C8A3517E4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91caf6fe-75ce-478b-9c7c-0edc1e2a0a7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be welcoming and build on-going relationships with people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be welcoming and build on-going relationships with people</dc:title>
  <dc:creator>Kevin Norris</dc:creator>
  <cp:lastModifiedBy>Sherri Wood</cp:lastModifiedBy>
  <cp:revision>2</cp:revision>
  <dcterms:created xsi:type="dcterms:W3CDTF">2015-03-09T13:24:31Z</dcterms:created>
  <dcterms:modified xsi:type="dcterms:W3CDTF">2024-12-03T13:08:22Z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