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973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79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0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9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11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8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13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9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754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7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60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DC27E-D9A3-4C7C-BA8E-C1AE1EDB9E61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AF21B-5C5E-4E43-A6F3-7F10BDDDED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149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7C5A54">
              <a:alpha val="4823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actively engage children and young people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Out of ten, how do you rate your church as one which actively engages children and young people?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rgbClr val="7C5A54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51520" y="2132856"/>
            <a:ext cx="8712968" cy="4536504"/>
          </a:xfrm>
          <a:prstGeom prst="rect">
            <a:avLst/>
          </a:prstGeom>
          <a:solidFill>
            <a:srgbClr val="7C5A54">
              <a:alpha val="4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23528" y="2132856"/>
            <a:ext cx="6552728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If we have children in our church are we doing the following things to keep them into their teens and young adulthood?</a:t>
            </a:r>
          </a:p>
          <a:p>
            <a:r>
              <a:rPr lang="en-US" dirty="0" smtClean="0"/>
              <a:t>	a) Youth </a:t>
            </a:r>
            <a:r>
              <a:rPr lang="en-US" dirty="0" err="1" smtClean="0"/>
              <a:t>programmes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b) Worship services designed for youth or children</a:t>
            </a:r>
          </a:p>
          <a:p>
            <a:r>
              <a:rPr lang="en-US" dirty="0"/>
              <a:t>	</a:t>
            </a:r>
            <a:r>
              <a:rPr lang="en-US" dirty="0" smtClean="0"/>
              <a:t>c) Camps, Christian youth festivals and retreats</a:t>
            </a:r>
          </a:p>
          <a:p>
            <a:r>
              <a:rPr lang="en-US" dirty="0"/>
              <a:t>	</a:t>
            </a:r>
            <a:r>
              <a:rPr lang="en-US" dirty="0" smtClean="0"/>
              <a:t>d) Do we have dedicated paid or voluntary youth / 	children’s workers / volunteers</a:t>
            </a:r>
          </a:p>
          <a:p>
            <a:endParaRPr lang="en-US" sz="800" dirty="0" smtClean="0"/>
          </a:p>
          <a:p>
            <a:r>
              <a:rPr lang="en-US" dirty="0" smtClean="0"/>
              <a:t>2. If we don’t have (many) children in our church are we trying to attract young families to church by…</a:t>
            </a:r>
          </a:p>
          <a:p>
            <a:r>
              <a:rPr lang="en-US" dirty="0"/>
              <a:t>	</a:t>
            </a:r>
            <a:r>
              <a:rPr lang="en-US" dirty="0" smtClean="0"/>
              <a:t>a) Having all age / family services, perhaps once a month</a:t>
            </a:r>
          </a:p>
          <a:p>
            <a:r>
              <a:rPr lang="en-US" dirty="0"/>
              <a:t>	</a:t>
            </a:r>
            <a:r>
              <a:rPr lang="en-US" dirty="0" smtClean="0"/>
              <a:t>b) Holding special child focused services to attract families 	who wouldn’t normally come to church e.g. Messy Church</a:t>
            </a:r>
          </a:p>
          <a:p>
            <a:r>
              <a:rPr lang="en-US" dirty="0"/>
              <a:t>	</a:t>
            </a:r>
            <a:r>
              <a:rPr lang="en-US" dirty="0" smtClean="0"/>
              <a:t>c) Making children / families feel welcome in the main 	service (e.g. children’s corner)</a:t>
            </a:r>
          </a:p>
          <a:p>
            <a:endParaRPr lang="en-US" sz="800" dirty="0" smtClean="0"/>
          </a:p>
          <a:p>
            <a:r>
              <a:rPr lang="en-US" dirty="0" smtClean="0"/>
              <a:t>3. Are we making the most of our baptism connections?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 smtClean="0"/>
          </a:p>
          <a:p>
            <a:pPr marL="342900" indent="-342900">
              <a:buAutoNum type="arabicPeriod"/>
            </a:pPr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7092280" y="2609825"/>
            <a:ext cx="1584176" cy="296569"/>
            <a:chOff x="7092280" y="2609825"/>
            <a:chExt cx="1584176" cy="296569"/>
          </a:xfrm>
        </p:grpSpPr>
        <p:sp>
          <p:nvSpPr>
            <p:cNvPr id="49" name="Rounded Rectangle 48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50" name="Group 49"/>
          <p:cNvGrpSpPr/>
          <p:nvPr/>
        </p:nvGrpSpPr>
        <p:grpSpPr>
          <a:xfrm>
            <a:off x="7092280" y="2988415"/>
            <a:ext cx="1584176" cy="296569"/>
            <a:chOff x="7092280" y="2609825"/>
            <a:chExt cx="1584176" cy="296569"/>
          </a:xfrm>
        </p:grpSpPr>
        <p:sp>
          <p:nvSpPr>
            <p:cNvPr id="52" name="Rounded Rectangle 51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53" name="Rounded Rectangle 52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7092280" y="3348455"/>
            <a:ext cx="1584176" cy="296569"/>
            <a:chOff x="7092280" y="2609825"/>
            <a:chExt cx="1584176" cy="296569"/>
          </a:xfrm>
        </p:grpSpPr>
        <p:sp>
          <p:nvSpPr>
            <p:cNvPr id="58" name="Rounded Rectangle 57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59" name="Rounded Rectangle 58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62" name="Group 61"/>
          <p:cNvGrpSpPr/>
          <p:nvPr/>
        </p:nvGrpSpPr>
        <p:grpSpPr>
          <a:xfrm>
            <a:off x="7092280" y="3717032"/>
            <a:ext cx="1584176" cy="296569"/>
            <a:chOff x="7092280" y="2609825"/>
            <a:chExt cx="1584176" cy="296569"/>
          </a:xfrm>
        </p:grpSpPr>
        <p:sp>
          <p:nvSpPr>
            <p:cNvPr id="64" name="Rounded Rectangle 63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63" name="Group 62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65" name="Rounded Rectangle 64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68" name="Group 67"/>
          <p:cNvGrpSpPr/>
          <p:nvPr/>
        </p:nvGrpSpPr>
        <p:grpSpPr>
          <a:xfrm>
            <a:off x="7092280" y="4653136"/>
            <a:ext cx="1584176" cy="296569"/>
            <a:chOff x="7092280" y="2609825"/>
            <a:chExt cx="1584176" cy="296569"/>
          </a:xfrm>
        </p:grpSpPr>
        <p:sp>
          <p:nvSpPr>
            <p:cNvPr id="70" name="Rounded Rectangle 69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69" name="Group 68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71" name="Rounded Rectangle 70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7092280" y="5148655"/>
            <a:ext cx="1584176" cy="296569"/>
            <a:chOff x="7092280" y="2609825"/>
            <a:chExt cx="1584176" cy="296569"/>
          </a:xfrm>
        </p:grpSpPr>
        <p:sp>
          <p:nvSpPr>
            <p:cNvPr id="76" name="Rounded Rectangle 75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75" name="Group 74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77" name="Rounded Rectangle 76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7092280" y="5652711"/>
            <a:ext cx="1584176" cy="296569"/>
            <a:chOff x="7092280" y="2609825"/>
            <a:chExt cx="1584176" cy="296569"/>
          </a:xfrm>
        </p:grpSpPr>
        <p:sp>
          <p:nvSpPr>
            <p:cNvPr id="82" name="Rounded Rectangle 81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83" name="Rounded Rectangle 82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7092280" y="6228775"/>
            <a:ext cx="1584176" cy="296569"/>
            <a:chOff x="7092280" y="2609825"/>
            <a:chExt cx="1584176" cy="296569"/>
          </a:xfrm>
        </p:grpSpPr>
        <p:sp>
          <p:nvSpPr>
            <p:cNvPr id="88" name="Rounded Rectangle 87"/>
            <p:cNvSpPr/>
            <p:nvPr/>
          </p:nvSpPr>
          <p:spPr>
            <a:xfrm>
              <a:off x="8028384" y="2636912"/>
              <a:ext cx="648072" cy="26948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grpSp>
          <p:nvGrpSpPr>
            <p:cNvPr id="87" name="Group 86"/>
            <p:cNvGrpSpPr/>
            <p:nvPr/>
          </p:nvGrpSpPr>
          <p:grpSpPr>
            <a:xfrm>
              <a:off x="7092280" y="2609825"/>
              <a:ext cx="1584176" cy="296567"/>
              <a:chOff x="7092280" y="2575845"/>
              <a:chExt cx="1584176" cy="338710"/>
            </a:xfrm>
          </p:grpSpPr>
          <p:sp>
            <p:nvSpPr>
              <p:cNvPr id="89" name="Rounded Rectangle 88"/>
              <p:cNvSpPr/>
              <p:nvPr/>
            </p:nvSpPr>
            <p:spPr>
              <a:xfrm>
                <a:off x="7092280" y="2606779"/>
                <a:ext cx="648072" cy="307776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40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7164288" y="2575845"/>
                <a:ext cx="57606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YES</a:t>
                </a:r>
                <a:endParaRPr lang="en-GB" sz="1400" b="1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8100392" y="2575846"/>
                <a:ext cx="576064" cy="307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/>
                  <a:t>NO</a:t>
                </a:r>
                <a:endParaRPr lang="en-GB" sz="14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5469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growing Church is likely to actively engage children and young people</vt:lpstr>
    </vt:vector>
  </TitlesOfParts>
  <Company>Church Commissioners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actively engage children and young people</dc:title>
  <dc:creator>Kevin Norris</dc:creator>
  <cp:lastModifiedBy>Kevin Norris</cp:lastModifiedBy>
  <cp:revision>1</cp:revision>
  <dcterms:created xsi:type="dcterms:W3CDTF">2015-03-09T13:32:04Z</dcterms:created>
  <dcterms:modified xsi:type="dcterms:W3CDTF">2015-03-09T13:32:45Z</dcterms:modified>
</cp:coreProperties>
</file>