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44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7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66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15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318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10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866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197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93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90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382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8D9C-DE06-4E35-959E-D4AEE2BC17D2}" type="datetimeFigureOut">
              <a:rPr lang="en-GB" smtClean="0"/>
              <a:t>09/03/2015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78075-C0AA-4162-8DAA-467A35E7AE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046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growing Church is likely to </a:t>
            </a:r>
            <a:r>
              <a:rPr lang="en-US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nurture disciples (encouraging people to explore and deepen their faith and live it out in their daily lives)?</a:t>
            </a:r>
            <a:endParaRPr lang="en-GB" sz="20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96752"/>
            <a:ext cx="669674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Out of ten, how do you rate your church as one which nurtures disciples?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0272" y="133147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Score              /10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740352" y="1331476"/>
            <a:ext cx="504056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876256" y="1196752"/>
            <a:ext cx="2016224" cy="646331"/>
          </a:xfrm>
          <a:prstGeom prst="rect">
            <a:avLst/>
          </a:prstGeom>
          <a:solidFill>
            <a:srgbClr val="00B050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79512" y="2060848"/>
            <a:ext cx="8712968" cy="43204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1"/>
          <p:cNvGrpSpPr/>
          <p:nvPr/>
        </p:nvGrpSpPr>
        <p:grpSpPr>
          <a:xfrm>
            <a:off x="7092280" y="2132856"/>
            <a:ext cx="1584176" cy="504056"/>
            <a:chOff x="7092280" y="2132856"/>
            <a:chExt cx="1584176" cy="504056"/>
          </a:xfrm>
        </p:grpSpPr>
        <p:sp>
          <p:nvSpPr>
            <p:cNvPr id="14" name="Rounded Rectangle 1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YES</a:t>
              </a:r>
              <a:endParaRPr lang="en-GB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NO</a:t>
              </a:r>
              <a:endParaRPr lang="en-GB" b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092280" y="2780928"/>
            <a:ext cx="1584176" cy="504056"/>
            <a:chOff x="7092280" y="2132856"/>
            <a:chExt cx="1584176" cy="504056"/>
          </a:xfrm>
        </p:grpSpPr>
        <p:sp>
          <p:nvSpPr>
            <p:cNvPr id="24" name="Rounded Rectangle 2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YES</a:t>
              </a:r>
              <a:endParaRPr lang="en-GB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NO</a:t>
              </a:r>
              <a:endParaRPr lang="en-GB" b="1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092280" y="3429000"/>
            <a:ext cx="1584176" cy="504056"/>
            <a:chOff x="7092280" y="2132856"/>
            <a:chExt cx="1584176" cy="504056"/>
          </a:xfrm>
        </p:grpSpPr>
        <p:sp>
          <p:nvSpPr>
            <p:cNvPr id="29" name="Rounded Rectangle 2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YES</a:t>
              </a:r>
              <a:endParaRPr lang="en-GB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NO</a:t>
              </a:r>
              <a:endParaRPr lang="en-GB" b="1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92280" y="4077072"/>
            <a:ext cx="1584176" cy="504056"/>
            <a:chOff x="7092280" y="2132856"/>
            <a:chExt cx="1584176" cy="504056"/>
          </a:xfrm>
        </p:grpSpPr>
        <p:sp>
          <p:nvSpPr>
            <p:cNvPr id="34" name="Rounded Rectangle 3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YES</a:t>
              </a:r>
              <a:endParaRPr lang="en-GB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NO</a:t>
              </a:r>
              <a:endParaRPr lang="en-GB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092280" y="4797152"/>
            <a:ext cx="1584176" cy="504056"/>
            <a:chOff x="7092280" y="2132856"/>
            <a:chExt cx="1584176" cy="504056"/>
          </a:xfrm>
        </p:grpSpPr>
        <p:sp>
          <p:nvSpPr>
            <p:cNvPr id="39" name="Rounded Rectangle 3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YES</a:t>
              </a:r>
              <a:endParaRPr lang="en-GB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NO</a:t>
              </a:r>
              <a:endParaRPr lang="en-GB" b="1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092280" y="5661248"/>
            <a:ext cx="1584176" cy="504056"/>
            <a:chOff x="7092280" y="2132856"/>
            <a:chExt cx="1584176" cy="504056"/>
          </a:xfrm>
        </p:grpSpPr>
        <p:sp>
          <p:nvSpPr>
            <p:cNvPr id="44" name="Rounded Rectangle 4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YES</a:t>
              </a:r>
              <a:endParaRPr lang="en-GB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NO</a:t>
              </a:r>
              <a:endParaRPr lang="en-GB" b="1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23528" y="2132856"/>
            <a:ext cx="6552728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Do we regularly see people coming to / beginning a journey of faith in our church?</a:t>
            </a:r>
          </a:p>
          <a:p>
            <a:pPr marL="342900" indent="-342900">
              <a:buFont typeface="+mj-lt"/>
              <a:buAutoNum type="arabicPeriod"/>
            </a:pPr>
            <a:endParaRPr lang="en-US" sz="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Do we guide and equip people to pray and to mature in their spiritual lives?</a:t>
            </a:r>
          </a:p>
          <a:p>
            <a:pPr marL="228600" indent="-228600">
              <a:buFont typeface="+mj-lt"/>
              <a:buAutoNum type="arabicPeriod"/>
            </a:pPr>
            <a:endParaRPr lang="en-US" sz="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Do we help people to read and reflect upon the Bible?</a:t>
            </a:r>
          </a:p>
          <a:p>
            <a:pPr marL="342900" indent="-342900">
              <a:buFont typeface="+mj-lt"/>
              <a:buAutoNum type="arabicPeriod"/>
            </a:pPr>
            <a:endParaRPr lang="en-US" sz="800" dirty="0" smtClean="0"/>
          </a:p>
          <a:p>
            <a:pPr marL="342900" indent="-342900">
              <a:buFont typeface="+mj-lt"/>
              <a:buAutoNum type="arabicPeriod"/>
            </a:pPr>
            <a:endParaRPr lang="en-US" sz="800" dirty="0"/>
          </a:p>
          <a:p>
            <a:pPr marL="342900" indent="-342900">
              <a:buFont typeface="+mj-lt"/>
              <a:buAutoNum type="arabicPeriod"/>
            </a:pPr>
            <a:endParaRPr lang="en-US" sz="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Do we run regular Christian basics courses?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endParaRPr lang="en-US" sz="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Do we help people talk about and live out their faith day by day beyond the walls of the church?</a:t>
            </a:r>
          </a:p>
          <a:p>
            <a:pPr marL="342900" indent="-342900">
              <a:buFont typeface="+mj-lt"/>
              <a:buAutoNum type="arabicPeriod"/>
            </a:pPr>
            <a:endParaRPr lang="en-US" sz="800" dirty="0" smtClean="0"/>
          </a:p>
          <a:p>
            <a:pPr marL="342900" indent="-342900">
              <a:buFont typeface="+mj-lt"/>
              <a:buAutoNum type="arabicPeriod"/>
            </a:pPr>
            <a:endParaRPr lang="en-US" sz="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Do we have effective ways, including small groups, of helping people mature in their faith and their walk with God?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 smtClean="0"/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02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On-screen Show 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A growing Church is likely to nurture disciples (encouraging people to explore and deepen their faith and live it out in their daily lives)?</vt:lpstr>
    </vt:vector>
  </TitlesOfParts>
  <Company>Church Commissioners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nurture disciples (encouraging people to explore and deepen their faith and live it out in their daily lives)?</dc:title>
  <dc:creator>Kevin Norris</dc:creator>
  <cp:lastModifiedBy>Kevin Norris</cp:lastModifiedBy>
  <cp:revision>1</cp:revision>
  <dcterms:created xsi:type="dcterms:W3CDTF">2015-03-09T13:34:01Z</dcterms:created>
  <dcterms:modified xsi:type="dcterms:W3CDTF">2015-03-09T13:34:25Z</dcterms:modified>
</cp:coreProperties>
</file>