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96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13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95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1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72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87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0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15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87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486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27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26D13-F3B0-4711-B5B8-849A4604AB9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0F1AB-95EE-4619-AEAF-AFA672B91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56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chemeClr val="accent3">
              <a:lumMod val="75000"/>
              <a:alpha val="48627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growing Church is likely to have lay people as well as ordained clergy active in leadership and other roles</a:t>
            </a:r>
            <a:endParaRPr lang="en-GB" sz="20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2200796"/>
            <a:ext cx="8712968" cy="2596356"/>
          </a:xfrm>
          <a:prstGeom prst="rect">
            <a:avLst/>
          </a:prstGeom>
          <a:solidFill>
            <a:schemeClr val="accent3">
              <a:lumMod val="75000"/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899592" y="2344812"/>
            <a:ext cx="7272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List all the ways in which lay people are already involved in your church?</a:t>
            </a:r>
          </a:p>
          <a:p>
            <a:r>
              <a:rPr lang="en-GB" dirty="0"/>
              <a:t>  </a:t>
            </a:r>
          </a:p>
          <a:p>
            <a:r>
              <a:rPr lang="en-GB" dirty="0"/>
              <a:t>Are there other things which could be taken on by lay people?</a:t>
            </a:r>
          </a:p>
          <a:p>
            <a:endParaRPr lang="en-GB" dirty="0"/>
          </a:p>
          <a:p>
            <a:r>
              <a:rPr lang="en-GB" dirty="0"/>
              <a:t>How might we encourage more people to get involved?</a:t>
            </a:r>
          </a:p>
          <a:p>
            <a:endParaRPr lang="en-GB" dirty="0"/>
          </a:p>
          <a:p>
            <a:r>
              <a:rPr lang="en-GB" dirty="0"/>
              <a:t>Write down all the benefits of having a good mixture of people involved in all roles in your church.</a:t>
            </a:r>
          </a:p>
        </p:txBody>
      </p:sp>
    </p:spTree>
    <p:extLst>
      <p:ext uri="{BB962C8B-B14F-4D97-AF65-F5344CB8AC3E}">
        <p14:creationId xmlns:p14="http://schemas.microsoft.com/office/powerpoint/2010/main" val="3704519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43D18357-2244-4187-9745-55792DA627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9FA1F0-A27D-410C-BC3D-1187F0A2CFAC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8FB2F87F-429B-4051-9AA1-A155C7082DA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F663191-11A0-4138-A601-0B5717752F9E}">
  <ds:schemaRefs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91caf6fe-75ce-478b-9c7c-0edc1e2a0a7e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have lay people as well as ordained clergy active in leadership and other roles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have lay people as well as ordained clergy active in leadership and other roles</dc:title>
  <dc:creator>Kevin Norris</dc:creator>
  <cp:lastModifiedBy>Sherri Wood</cp:lastModifiedBy>
  <cp:revision>2</cp:revision>
  <dcterms:created xsi:type="dcterms:W3CDTF">2015-03-09T13:22:37Z</dcterms:created>
  <dcterms:modified xsi:type="dcterms:W3CDTF">2024-12-04T17:07:29Z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</Properties>
</file>