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7B4D39-A6AE-4772-BE4F-BFA5298A732F}"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432140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7B4D39-A6AE-4772-BE4F-BFA5298A732F}"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3494876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7B4D39-A6AE-4772-BE4F-BFA5298A732F}"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2770826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7B4D39-A6AE-4772-BE4F-BFA5298A732F}"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359175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7B4D39-A6AE-4772-BE4F-BFA5298A732F}" type="datetimeFigureOut">
              <a:rPr lang="en-GB" smtClean="0"/>
              <a:t>09/03/2015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4024693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7B4D39-A6AE-4772-BE4F-BFA5298A732F}"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264702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7B4D39-A6AE-4772-BE4F-BFA5298A732F}" type="datetimeFigureOut">
              <a:rPr lang="en-GB" smtClean="0"/>
              <a:t>09/03/2015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1794423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17B4D39-A6AE-4772-BE4F-BFA5298A732F}" type="datetimeFigureOut">
              <a:rPr lang="en-GB" smtClean="0"/>
              <a:t>09/03/2015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2560031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7B4D39-A6AE-4772-BE4F-BFA5298A732F}" type="datetimeFigureOut">
              <a:rPr lang="en-GB" smtClean="0"/>
              <a:t>09/03/2015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1266881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7B4D39-A6AE-4772-BE4F-BFA5298A732F}"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3658815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7B4D39-A6AE-4772-BE4F-BFA5298A732F}" type="datetimeFigureOut">
              <a:rPr lang="en-GB" smtClean="0"/>
              <a:t>09/03/2015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77626-9B24-49B2-BF5A-7BFE9C362487}" type="slidenum">
              <a:rPr lang="en-GB" smtClean="0"/>
              <a:t>‹#›</a:t>
            </a:fld>
            <a:endParaRPr lang="en-GB"/>
          </a:p>
        </p:txBody>
      </p:sp>
    </p:spTree>
    <p:extLst>
      <p:ext uri="{BB962C8B-B14F-4D97-AF65-F5344CB8AC3E}">
        <p14:creationId xmlns:p14="http://schemas.microsoft.com/office/powerpoint/2010/main" val="1649283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7B4D39-A6AE-4772-BE4F-BFA5298A732F}" type="datetimeFigureOut">
              <a:rPr lang="en-GB" smtClean="0"/>
              <a:t>09/03/2015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77626-9B24-49B2-BF5A-7BFE9C362487}" type="slidenum">
              <a:rPr lang="en-GB" smtClean="0"/>
              <a:t>‹#›</a:t>
            </a:fld>
            <a:endParaRPr lang="en-GB"/>
          </a:p>
        </p:txBody>
      </p:sp>
    </p:spTree>
    <p:extLst>
      <p:ext uri="{BB962C8B-B14F-4D97-AF65-F5344CB8AC3E}">
        <p14:creationId xmlns:p14="http://schemas.microsoft.com/office/powerpoint/2010/main" val="300934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YeTe3pTlx1w" TargetMode="External"/><Relationship Id="rId2" Type="http://schemas.openxmlformats.org/officeDocument/2006/relationships/hyperlink" Target="https://www.youtube.com/watch?v=hafTC-8xZTg" TargetMode="External"/><Relationship Id="rId1" Type="http://schemas.openxmlformats.org/officeDocument/2006/relationships/slideLayout" Target="../slideLayouts/slideLayout1.xml"/><Relationship Id="rId4" Type="http://schemas.openxmlformats.org/officeDocument/2006/relationships/hyperlink" Target="http://www.xlp.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58775"/>
            <a:ext cx="8712968" cy="821953"/>
          </a:xfrm>
          <a:solidFill>
            <a:srgbClr val="7C5A54">
              <a:alpha val="4823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en-US" sz="2000" b="1" dirty="0">
                <a:solidFill>
                  <a:schemeClr val="tx1"/>
                </a:solidFill>
                <a:latin typeface="+mn-lt"/>
                <a:ea typeface="+mn-ea"/>
                <a:cs typeface="+mn-cs"/>
              </a:rPr>
              <a:t>A growing Church is likely to </a:t>
            </a:r>
            <a:r>
              <a:rPr lang="en-US" sz="2000" b="1" dirty="0" smtClean="0">
                <a:solidFill>
                  <a:schemeClr val="tx1"/>
                </a:solidFill>
                <a:latin typeface="+mn-lt"/>
                <a:ea typeface="+mn-ea"/>
                <a:cs typeface="+mn-cs"/>
              </a:rPr>
              <a:t>actively engage children and young people</a:t>
            </a:r>
            <a:endParaRPr lang="en-GB" sz="2000" b="1" dirty="0">
              <a:solidFill>
                <a:schemeClr val="tx1"/>
              </a:solidFill>
              <a:latin typeface="+mn-lt"/>
              <a:ea typeface="+mn-ea"/>
              <a:cs typeface="+mn-cs"/>
            </a:endParaRPr>
          </a:p>
        </p:txBody>
      </p:sp>
      <p:sp>
        <p:nvSpPr>
          <p:cNvPr id="8" name="Rectangle 7"/>
          <p:cNvSpPr/>
          <p:nvPr/>
        </p:nvSpPr>
        <p:spPr>
          <a:xfrm>
            <a:off x="179512" y="1268760"/>
            <a:ext cx="8712968" cy="5184576"/>
          </a:xfrm>
          <a:prstGeom prst="rect">
            <a:avLst/>
          </a:prstGeom>
          <a:solidFill>
            <a:srgbClr val="7C5A54">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23528" y="1340768"/>
            <a:ext cx="8352928" cy="5078313"/>
          </a:xfrm>
          <a:prstGeom prst="rect">
            <a:avLst/>
          </a:prstGeom>
        </p:spPr>
        <p:txBody>
          <a:bodyPr wrap="square">
            <a:spAutoFit/>
          </a:bodyPr>
          <a:lstStyle/>
          <a:p>
            <a:r>
              <a:rPr lang="en-GB" dirty="0"/>
              <a:t>Ask group members to think about any particular memories they might have had about experiences of church and faith as a children and young person. For example, if they began their faith journey as a child or young person who was influential in their faith journey? </a:t>
            </a:r>
            <a:endParaRPr lang="en-GB" dirty="0" smtClean="0"/>
          </a:p>
          <a:p>
            <a:endParaRPr lang="en-GB" dirty="0"/>
          </a:p>
          <a:p>
            <a:r>
              <a:rPr lang="en-GB" dirty="0"/>
              <a:t>Watch a video: </a:t>
            </a:r>
          </a:p>
          <a:p>
            <a:r>
              <a:rPr lang="en-GB" u="sng" dirty="0">
                <a:hlinkClick r:id="rId2"/>
              </a:rPr>
              <a:t>https://www.youtube.com/watch?v=hafTC-8xZTg</a:t>
            </a:r>
            <a:r>
              <a:rPr lang="en-GB" dirty="0"/>
              <a:t> – Video “The Look” made by Children at St John at Hackney, which involves children and adults speaking about their experiences of church</a:t>
            </a:r>
            <a:r>
              <a:rPr lang="en-GB" dirty="0" smtClean="0"/>
              <a:t>.</a:t>
            </a:r>
          </a:p>
          <a:p>
            <a:endParaRPr lang="en-GB" dirty="0"/>
          </a:p>
          <a:p>
            <a:r>
              <a:rPr lang="en-GB" dirty="0" smtClean="0"/>
              <a:t>Or</a:t>
            </a:r>
          </a:p>
          <a:p>
            <a:endParaRPr lang="en-GB" dirty="0"/>
          </a:p>
          <a:p>
            <a:r>
              <a:rPr lang="en-GB" u="sng" dirty="0">
                <a:hlinkClick r:id="rId3"/>
              </a:rPr>
              <a:t>https://www.youtube.com/watch?v=YeTe3pTlx1w</a:t>
            </a:r>
            <a:r>
              <a:rPr lang="en-GB" dirty="0"/>
              <a:t> – XLP charity which is working with young people in an urban environment </a:t>
            </a:r>
            <a:r>
              <a:rPr lang="en-GB" u="sng" dirty="0" smtClean="0">
                <a:hlinkClick r:id="rId4"/>
              </a:rPr>
              <a:t>www.xlp.org.uk</a:t>
            </a:r>
            <a:endParaRPr lang="en-GB" u="sng" dirty="0" smtClean="0"/>
          </a:p>
          <a:p>
            <a:endParaRPr lang="en-GB" dirty="0"/>
          </a:p>
          <a:p>
            <a:r>
              <a:rPr lang="en-GB" dirty="0"/>
              <a:t>Use your different experiences along with what you’ve seen on the video to prompt discussion about how you might engage better with children and young people in your church whatever your context.</a:t>
            </a:r>
          </a:p>
        </p:txBody>
      </p:sp>
    </p:spTree>
    <p:extLst>
      <p:ext uri="{BB962C8B-B14F-4D97-AF65-F5344CB8AC3E}">
        <p14:creationId xmlns:p14="http://schemas.microsoft.com/office/powerpoint/2010/main" val="4113661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146</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 growing Church is likely to actively engage children and young people</vt:lpstr>
    </vt:vector>
  </TitlesOfParts>
  <Company>Church Commissioners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growing Church is likely to actively engage children and young people</dc:title>
  <dc:creator>Kevin Norris</dc:creator>
  <cp:lastModifiedBy>Kevin Norris</cp:lastModifiedBy>
  <cp:revision>1</cp:revision>
  <dcterms:created xsi:type="dcterms:W3CDTF">2015-03-09T13:23:38Z</dcterms:created>
  <dcterms:modified xsi:type="dcterms:W3CDTF">2015-03-09T13:24:12Z</dcterms:modified>
</cp:coreProperties>
</file>