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6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27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98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09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94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02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87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3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97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0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D8C88-9E90-46A8-A865-D26E70AB954E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7AB2B-6021-4D75-8D1D-7CB67B1D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5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nurture disciples (encouraging people to explore and deepen their faith and live it out in their daily lives)?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38164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23528" y="2204864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Draw  or use a ready made picture of a tree and on this encourage your group to think of things which a tree needs to grow to full maturity.  Then write or draw the things which are needed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Using the image of this tree ask group members to write or draw on it the things which they and others might find helpful for growing (spiritually) in their faith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Think about which of these things your Church does well? What else could be done to encourage people to explore and deepen their faith</a:t>
            </a:r>
            <a:r>
              <a:rPr lang="en-GB" dirty="0" smtClean="0"/>
              <a:t>?</a:t>
            </a:r>
          </a:p>
          <a:p>
            <a:endParaRPr lang="en-GB" dirty="0"/>
          </a:p>
          <a:p>
            <a:r>
              <a:rPr lang="en-GB" dirty="0"/>
              <a:t>Pray about how you can encourage each other and others in your parish, wherever they are in their journey of faith.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268760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A) Nurturing Spiritual Growth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8575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growing Church is likely to nurture disciples (encouraging people to explore and deepen their faith and live it out in their daily lives)?</vt:lpstr>
    </vt:vector>
  </TitlesOfParts>
  <Company>Church Commissioners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nurture disciples (encouraging people to explore and deepen their faith and live it out in their daily lives)?</dc:title>
  <dc:creator>Kevin Norris</dc:creator>
  <cp:lastModifiedBy>Kevin Norris</cp:lastModifiedBy>
  <cp:revision>1</cp:revision>
  <dcterms:created xsi:type="dcterms:W3CDTF">2015-03-09T13:25:30Z</dcterms:created>
  <dcterms:modified xsi:type="dcterms:W3CDTF">2015-03-09T13:26:05Z</dcterms:modified>
</cp:coreProperties>
</file>