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718537D-FA78-4C40-9283-FD962211D397}"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2351054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18537D-FA78-4C40-9283-FD962211D397}"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3065429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18537D-FA78-4C40-9283-FD962211D397}"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254057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18537D-FA78-4C40-9283-FD962211D397}"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237240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18537D-FA78-4C40-9283-FD962211D397}"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3824623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718537D-FA78-4C40-9283-FD962211D397}"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2380935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718537D-FA78-4C40-9283-FD962211D397}" type="datetimeFigureOut">
              <a:rPr lang="en-GB" smtClean="0"/>
              <a:t>09/03/2015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363048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718537D-FA78-4C40-9283-FD962211D397}" type="datetimeFigureOut">
              <a:rPr lang="en-GB" smtClean="0"/>
              <a:t>09/03/2015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82012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18537D-FA78-4C40-9283-FD962211D397}" type="datetimeFigureOut">
              <a:rPr lang="en-GB" smtClean="0"/>
              <a:t>09/03/2015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272639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18537D-FA78-4C40-9283-FD962211D397}"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184611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18537D-FA78-4C40-9283-FD962211D397}"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176F40-91FF-4EDC-8267-524FA1B35DD9}" type="slidenum">
              <a:rPr lang="en-GB" smtClean="0"/>
              <a:t>‹#›</a:t>
            </a:fld>
            <a:endParaRPr lang="en-GB"/>
          </a:p>
        </p:txBody>
      </p:sp>
    </p:spTree>
    <p:extLst>
      <p:ext uri="{BB962C8B-B14F-4D97-AF65-F5344CB8AC3E}">
        <p14:creationId xmlns:p14="http://schemas.microsoft.com/office/powerpoint/2010/main" val="1728663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18537D-FA78-4C40-9283-FD962211D397}" type="datetimeFigureOut">
              <a:rPr lang="en-GB" smtClean="0"/>
              <a:t>09/03/2015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176F40-91FF-4EDC-8267-524FA1B35DD9}" type="slidenum">
              <a:rPr lang="en-GB" smtClean="0"/>
              <a:t>‹#›</a:t>
            </a:fld>
            <a:endParaRPr lang="en-GB"/>
          </a:p>
        </p:txBody>
      </p:sp>
    </p:spTree>
    <p:extLst>
      <p:ext uri="{BB962C8B-B14F-4D97-AF65-F5344CB8AC3E}">
        <p14:creationId xmlns:p14="http://schemas.microsoft.com/office/powerpoint/2010/main" val="3872309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ondon.anglican.org/articles/where-were-you-at-2-oclock-yesterda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44624"/>
            <a:ext cx="8712968" cy="821953"/>
          </a:xfr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en-US" sz="1800" b="1" dirty="0">
                <a:solidFill>
                  <a:schemeClr val="tx1"/>
                </a:solidFill>
                <a:latin typeface="+mn-lt"/>
                <a:ea typeface="+mn-ea"/>
                <a:cs typeface="+mn-cs"/>
              </a:rPr>
              <a:t>A growing Church is likely to </a:t>
            </a:r>
            <a:r>
              <a:rPr lang="en-US" sz="1800" b="1" dirty="0" smtClean="0">
                <a:solidFill>
                  <a:schemeClr val="tx1"/>
                </a:solidFill>
                <a:latin typeface="+mn-lt"/>
                <a:ea typeface="+mn-ea"/>
                <a:cs typeface="+mn-cs"/>
              </a:rPr>
              <a:t>nurture disciples (encouraging people to explore and deepen their faith and live it out in their daily lives)?</a:t>
            </a:r>
            <a:endParaRPr lang="en-GB" sz="1800" b="1" dirty="0">
              <a:solidFill>
                <a:schemeClr val="tx1"/>
              </a:solidFill>
              <a:latin typeface="+mn-lt"/>
              <a:ea typeface="+mn-ea"/>
              <a:cs typeface="+mn-cs"/>
            </a:endParaRPr>
          </a:p>
        </p:txBody>
      </p:sp>
      <p:sp>
        <p:nvSpPr>
          <p:cNvPr id="8" name="Rectangle 7"/>
          <p:cNvSpPr/>
          <p:nvPr/>
        </p:nvSpPr>
        <p:spPr>
          <a:xfrm>
            <a:off x="179512" y="1268760"/>
            <a:ext cx="8712968" cy="547260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a:solidFill>
                  <a:schemeClr val="tx1"/>
                </a:solidFill>
              </a:rPr>
              <a:t>Encourage members of your group to think and talk about what it means to live out their faith in their daily lives. </a:t>
            </a:r>
          </a:p>
          <a:p>
            <a:r>
              <a:rPr lang="en-GB" sz="1400" dirty="0">
                <a:solidFill>
                  <a:schemeClr val="tx1"/>
                </a:solidFill>
              </a:rPr>
              <a:t>Ask people to write on a post-it sticker or say out loud some of their own daily life situations, this could include mentioning the people they meet or work with. You could approach this generally or be specific, for example, “where were you at 3pm yesterday?” or “where will you be this time tomorrow?” (see note below </a:t>
            </a:r>
            <a:r>
              <a:rPr lang="en-GB" sz="1400" dirty="0" smtClean="0">
                <a:solidFill>
                  <a:schemeClr val="tx1"/>
                </a:solidFill>
              </a:rPr>
              <a:t>*)</a:t>
            </a:r>
            <a:endParaRPr lang="en-GB" sz="1400" dirty="0">
              <a:solidFill>
                <a:schemeClr val="tx1"/>
              </a:solidFill>
            </a:endParaRPr>
          </a:p>
          <a:p>
            <a:r>
              <a:rPr lang="en-GB" sz="1400" dirty="0">
                <a:solidFill>
                  <a:schemeClr val="tx1"/>
                </a:solidFill>
              </a:rPr>
              <a:t>Encourage people to think widely; answers could include</a:t>
            </a:r>
            <a:r>
              <a:rPr lang="en-GB" sz="1400" dirty="0" smtClean="0">
                <a:solidFill>
                  <a:schemeClr val="tx1"/>
                </a:solidFill>
              </a:rPr>
              <a:t>:</a:t>
            </a:r>
          </a:p>
          <a:p>
            <a:endParaRPr lang="en-GB" sz="1200" dirty="0">
              <a:solidFill>
                <a:schemeClr val="tx1"/>
              </a:solidFill>
            </a:endParaRPr>
          </a:p>
          <a:p>
            <a:pPr marL="171450" indent="-171450">
              <a:buFont typeface="Arial" panose="020B0604020202020204" pitchFamily="34" charset="0"/>
              <a:buChar char="•"/>
            </a:pPr>
            <a:r>
              <a:rPr lang="en-GB" sz="1200" dirty="0">
                <a:solidFill>
                  <a:schemeClr val="tx1"/>
                </a:solidFill>
              </a:rPr>
              <a:t>Having a business meeting with a colleagues or a client</a:t>
            </a:r>
          </a:p>
          <a:p>
            <a:pPr marL="171450" indent="-171450">
              <a:buFont typeface="Arial" panose="020B0604020202020204" pitchFamily="34" charset="0"/>
              <a:buChar char="•"/>
            </a:pPr>
            <a:r>
              <a:rPr lang="en-GB" sz="1200" dirty="0">
                <a:solidFill>
                  <a:schemeClr val="tx1"/>
                </a:solidFill>
              </a:rPr>
              <a:t>Caring for an elderly relative </a:t>
            </a:r>
          </a:p>
          <a:p>
            <a:pPr marL="171450" indent="-171450">
              <a:buFont typeface="Arial" panose="020B0604020202020204" pitchFamily="34" charset="0"/>
              <a:buChar char="•"/>
            </a:pPr>
            <a:r>
              <a:rPr lang="en-GB" sz="1200" dirty="0">
                <a:solidFill>
                  <a:schemeClr val="tx1"/>
                </a:solidFill>
              </a:rPr>
              <a:t>A hospital appointment</a:t>
            </a:r>
          </a:p>
          <a:p>
            <a:pPr marL="171450" indent="-171450">
              <a:buFont typeface="Arial" panose="020B0604020202020204" pitchFamily="34" charset="0"/>
              <a:buChar char="•"/>
            </a:pPr>
            <a:r>
              <a:rPr lang="en-GB" sz="1200" dirty="0">
                <a:solidFill>
                  <a:schemeClr val="tx1"/>
                </a:solidFill>
              </a:rPr>
              <a:t>Dropping children at the school gate</a:t>
            </a:r>
          </a:p>
          <a:p>
            <a:pPr marL="171450" indent="-171450">
              <a:buFont typeface="Arial" panose="020B0604020202020204" pitchFamily="34" charset="0"/>
              <a:buChar char="•"/>
            </a:pPr>
            <a:r>
              <a:rPr lang="en-GB" sz="1200" dirty="0">
                <a:solidFill>
                  <a:schemeClr val="tx1"/>
                </a:solidFill>
              </a:rPr>
              <a:t>Giving an important presentation</a:t>
            </a:r>
          </a:p>
          <a:p>
            <a:pPr marL="171450" indent="-171450">
              <a:buFont typeface="Arial" panose="020B0604020202020204" pitchFamily="34" charset="0"/>
              <a:buChar char="•"/>
            </a:pPr>
            <a:r>
              <a:rPr lang="en-GB" sz="1200" dirty="0">
                <a:solidFill>
                  <a:schemeClr val="tx1"/>
                </a:solidFill>
              </a:rPr>
              <a:t>Breaking bad news to someone at work or home</a:t>
            </a:r>
          </a:p>
          <a:p>
            <a:pPr marL="171450" indent="-171450">
              <a:buFont typeface="Arial" panose="020B0604020202020204" pitchFamily="34" charset="0"/>
              <a:buChar char="•"/>
            </a:pPr>
            <a:r>
              <a:rPr lang="en-GB" sz="1200" dirty="0">
                <a:solidFill>
                  <a:schemeClr val="tx1"/>
                </a:solidFill>
              </a:rPr>
              <a:t>Going to the supermarket</a:t>
            </a:r>
          </a:p>
          <a:p>
            <a:pPr marL="171450" indent="-171450">
              <a:buFont typeface="Arial" panose="020B0604020202020204" pitchFamily="34" charset="0"/>
              <a:buChar char="•"/>
            </a:pPr>
            <a:r>
              <a:rPr lang="en-GB" sz="1200" dirty="0">
                <a:solidFill>
                  <a:schemeClr val="tx1"/>
                </a:solidFill>
              </a:rPr>
              <a:t>Looking for a job</a:t>
            </a:r>
          </a:p>
          <a:p>
            <a:pPr marL="171450" indent="-171450">
              <a:buFont typeface="Arial" panose="020B0604020202020204" pitchFamily="34" charset="0"/>
              <a:buChar char="•"/>
            </a:pPr>
            <a:r>
              <a:rPr lang="en-GB" sz="1200" dirty="0">
                <a:solidFill>
                  <a:schemeClr val="tx1"/>
                </a:solidFill>
              </a:rPr>
              <a:t>Meeting a friend </a:t>
            </a:r>
          </a:p>
          <a:p>
            <a:pPr marL="171450" indent="-171450">
              <a:buFont typeface="Arial" panose="020B0604020202020204" pitchFamily="34" charset="0"/>
              <a:buChar char="•"/>
            </a:pPr>
            <a:r>
              <a:rPr lang="en-GB" sz="1200" dirty="0">
                <a:solidFill>
                  <a:schemeClr val="tx1"/>
                </a:solidFill>
              </a:rPr>
              <a:t>Managing a difficult family situation </a:t>
            </a:r>
            <a:endParaRPr lang="en-GB" sz="1200" dirty="0" smtClean="0">
              <a:solidFill>
                <a:schemeClr val="tx1"/>
              </a:solidFill>
            </a:endParaRPr>
          </a:p>
          <a:p>
            <a:endParaRPr lang="en-GB" sz="1400" dirty="0">
              <a:solidFill>
                <a:schemeClr val="tx1"/>
              </a:solidFill>
            </a:endParaRPr>
          </a:p>
          <a:p>
            <a:r>
              <a:rPr lang="en-GB" sz="1400" dirty="0">
                <a:solidFill>
                  <a:schemeClr val="tx1"/>
                </a:solidFill>
              </a:rPr>
              <a:t>Encourage any group members who feel able to share something about a situation they’ve written down or spoken of and especially say how their faith has made, or could make a difference to it.</a:t>
            </a:r>
          </a:p>
          <a:p>
            <a:r>
              <a:rPr lang="en-GB" sz="1400" dirty="0">
                <a:solidFill>
                  <a:schemeClr val="tx1"/>
                </a:solidFill>
              </a:rPr>
              <a:t>Discuss how you as a church family equip each other to live out your daily lives in your own contexts? How could you do this better?</a:t>
            </a:r>
          </a:p>
          <a:p>
            <a:r>
              <a:rPr lang="en-GB" sz="1400" dirty="0">
                <a:solidFill>
                  <a:schemeClr val="tx1"/>
                </a:solidFill>
              </a:rPr>
              <a:t>Spend time praying together either silently or out loud for the individuals and/or situations mentioned</a:t>
            </a:r>
            <a:r>
              <a:rPr lang="en-GB" sz="1400" dirty="0" smtClean="0">
                <a:solidFill>
                  <a:schemeClr val="tx1"/>
                </a:solidFill>
              </a:rPr>
              <a:t>.</a:t>
            </a:r>
          </a:p>
          <a:p>
            <a:endParaRPr lang="en-GB" sz="1400" dirty="0">
              <a:solidFill>
                <a:schemeClr val="tx1"/>
              </a:solidFill>
            </a:endParaRPr>
          </a:p>
          <a:p>
            <a:r>
              <a:rPr lang="en-GB" sz="1400" i="1" dirty="0">
                <a:solidFill>
                  <a:schemeClr val="tx1"/>
                </a:solidFill>
              </a:rPr>
              <a:t>*</a:t>
            </a:r>
            <a:r>
              <a:rPr lang="en-GB" sz="1400" b="1" i="1" dirty="0">
                <a:solidFill>
                  <a:schemeClr val="tx1"/>
                </a:solidFill>
              </a:rPr>
              <a:t>This Time Tomorrow</a:t>
            </a:r>
            <a:r>
              <a:rPr lang="en-GB" sz="1400" i="1" dirty="0">
                <a:solidFill>
                  <a:schemeClr val="tx1"/>
                </a:solidFill>
              </a:rPr>
              <a:t> is an initiative from LICC which has been helpful for many churches. Churches regularly set aside a few minutes to talk to church members and focus on what they do in their everyday lives or what they will be doing “This time tomorrow”. This is a way of encouraging and prayerfully supporting one another in their daily Christian journey</a:t>
            </a:r>
            <a:r>
              <a:rPr lang="en-GB" sz="1400" dirty="0">
                <a:solidFill>
                  <a:schemeClr val="tx1"/>
                </a:solidFill>
              </a:rPr>
              <a:t>. Link to article </a:t>
            </a:r>
            <a:r>
              <a:rPr lang="en-GB" sz="1400" dirty="0" smtClean="0">
                <a:solidFill>
                  <a:schemeClr val="tx1"/>
                </a:solidFill>
              </a:rPr>
              <a:t>here</a:t>
            </a:r>
            <a:r>
              <a:rPr lang="en-GB" sz="1400" dirty="0" smtClean="0"/>
              <a:t> </a:t>
            </a:r>
            <a:r>
              <a:rPr lang="en-GB" sz="1400" u="sng" dirty="0">
                <a:hlinkClick r:id="rId2"/>
              </a:rPr>
              <a:t>www.london.anglican.org/articles/where-were-you-at-2-oclock-yesterday/</a:t>
            </a:r>
            <a:endParaRPr lang="en-GB" sz="1400" dirty="0"/>
          </a:p>
        </p:txBody>
      </p:sp>
      <p:sp>
        <p:nvSpPr>
          <p:cNvPr id="48" name="TextBox 47"/>
          <p:cNvSpPr txBox="1"/>
          <p:nvPr/>
        </p:nvSpPr>
        <p:spPr>
          <a:xfrm>
            <a:off x="251520" y="899428"/>
            <a:ext cx="6336704" cy="369332"/>
          </a:xfrm>
          <a:prstGeom prst="rect">
            <a:avLst/>
          </a:prstGeom>
          <a:noFill/>
        </p:spPr>
        <p:txBody>
          <a:bodyPr wrap="square" rtlCol="0">
            <a:spAutoFit/>
          </a:bodyPr>
          <a:lstStyle/>
          <a:p>
            <a:r>
              <a:rPr lang="en-GB" b="1" dirty="0"/>
              <a:t>B</a:t>
            </a:r>
            <a:r>
              <a:rPr lang="en-GB" b="1" dirty="0" smtClean="0"/>
              <a:t>) Living out faith in daily lives</a:t>
            </a:r>
            <a:endParaRPr lang="en-GB" b="1" dirty="0"/>
          </a:p>
        </p:txBody>
      </p:sp>
    </p:spTree>
    <p:extLst>
      <p:ext uri="{BB962C8B-B14F-4D97-AF65-F5344CB8AC3E}">
        <p14:creationId xmlns:p14="http://schemas.microsoft.com/office/powerpoint/2010/main" val="1868757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340</Words>
  <Application>Microsoft Office PowerPoint</Application>
  <PresentationFormat>On-screen Show (4:3)</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 growing Church is likely to nurture disciples (encouraging people to explore and deepen their faith and live it out in their daily lives)?</vt:lpstr>
    </vt:vector>
  </TitlesOfParts>
  <Company>Church Commissioners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growing Church is likely to nurture disciples (encouraging people to explore and deepen their faith and live it out in their daily lives)?</dc:title>
  <dc:creator>Kevin Norris</dc:creator>
  <cp:lastModifiedBy>Kevin Norris</cp:lastModifiedBy>
  <cp:revision>1</cp:revision>
  <dcterms:created xsi:type="dcterms:W3CDTF">2015-03-09T13:26:24Z</dcterms:created>
  <dcterms:modified xsi:type="dcterms:W3CDTF">2015-03-09T13:26:57Z</dcterms:modified>
</cp:coreProperties>
</file>