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4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1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73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24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3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470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6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31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48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A2994-0A8D-44C5-9640-0F7098ED5B45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9B010-8779-48B5-AA7F-437E92E71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3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have clergy and lay leaders who innovate, envision and motivate people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Out of ten, how do you rate your church as one that actively seeks to build a leadership team (e.g. your PCC) which has a balance of gifts and including those who can innovate, envision and motivate people for growth?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chemeClr val="accent5">
              <a:lumMod val="60000"/>
              <a:lumOff val="40000"/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492896"/>
            <a:ext cx="8712968" cy="43204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/>
        </p:nvGrpSpPr>
        <p:grpSpPr>
          <a:xfrm>
            <a:off x="7092280" y="2636912"/>
            <a:ext cx="1584176" cy="504056"/>
            <a:chOff x="7092280" y="2132856"/>
            <a:chExt cx="1584176" cy="504056"/>
          </a:xfrm>
        </p:grpSpPr>
        <p:sp>
          <p:nvSpPr>
            <p:cNvPr id="24" name="Rounded Rectangle 2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092280" y="3284984"/>
            <a:ext cx="1584176" cy="504056"/>
            <a:chOff x="7092280" y="2132856"/>
            <a:chExt cx="1584176" cy="504056"/>
          </a:xfrm>
        </p:grpSpPr>
        <p:sp>
          <p:nvSpPr>
            <p:cNvPr id="29" name="Rounded Rectangle 2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92280" y="3933056"/>
            <a:ext cx="1584176" cy="504056"/>
            <a:chOff x="7092280" y="2132856"/>
            <a:chExt cx="1584176" cy="504056"/>
          </a:xfrm>
        </p:grpSpPr>
        <p:sp>
          <p:nvSpPr>
            <p:cNvPr id="34" name="Rounded Rectangle 3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092280" y="4581128"/>
            <a:ext cx="1584176" cy="504056"/>
            <a:chOff x="7092280" y="2132856"/>
            <a:chExt cx="1584176" cy="504056"/>
          </a:xfrm>
        </p:grpSpPr>
        <p:sp>
          <p:nvSpPr>
            <p:cNvPr id="39" name="Rounded Rectangle 3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92280" y="5229200"/>
            <a:ext cx="1584176" cy="504056"/>
            <a:chOff x="7092280" y="2132856"/>
            <a:chExt cx="1584176" cy="504056"/>
          </a:xfrm>
        </p:grpSpPr>
        <p:sp>
          <p:nvSpPr>
            <p:cNvPr id="44" name="Rounded Rectangle 4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3528" y="2564904"/>
            <a:ext cx="655272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Do we encourage, support and pray for our leadership team (lay and ordained)?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 we encourage all our people to discern their gifts, spiritual and practical?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Does our leadership team encourage everyone to use their skills and gifts? 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Does our leadership team include those who are good at innovating, envisioning and motivating people?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Does our leadership team seek out leadership potential in others, including newcomers?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Is our church intentional in setting clear goals for development and change?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  <p:grpSp>
        <p:nvGrpSpPr>
          <p:cNvPr id="48" name="Group 47"/>
          <p:cNvGrpSpPr/>
          <p:nvPr/>
        </p:nvGrpSpPr>
        <p:grpSpPr>
          <a:xfrm>
            <a:off x="7092280" y="5949280"/>
            <a:ext cx="1584176" cy="504056"/>
            <a:chOff x="7092280" y="2132856"/>
            <a:chExt cx="1584176" cy="504056"/>
          </a:xfrm>
        </p:grpSpPr>
        <p:sp>
          <p:nvSpPr>
            <p:cNvPr id="49" name="Rounded Rectangle 4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97489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01C73BFF-F5F4-4E9E-B0A6-2B9AB887F7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774B58-1B91-4691-8B98-8F25736C21EC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B5335D1-69BF-490A-BAF7-3FE5D9F097D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D6A88FD-6F49-48C9-A803-221CD6E4C94F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91caf6fe-75ce-478b-9c7c-0edc1e2a0a7e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have clergy and lay leaders who innovate, envision and motivate people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have clergy and lay leaders who innovate, envision and motivate people</dc:title>
  <dc:creator>Kevin Norris</dc:creator>
  <cp:lastModifiedBy>Sherri Wood</cp:lastModifiedBy>
  <cp:revision>2</cp:revision>
  <dcterms:created xsi:type="dcterms:W3CDTF">2015-03-09T13:34:41Z</dcterms:created>
  <dcterms:modified xsi:type="dcterms:W3CDTF">2024-12-03T18:06:54Z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