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sldIdLst>
    <p:sldId id="257"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7" d="100"/>
          <a:sy n="97" d="100"/>
        </p:scale>
        <p:origin x="968" y="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5" Type="http://schemas.openxmlformats.org/officeDocument/2006/relationships/slideMaster" Target="slideMasters/slideMaster1.xml"/><Relationship Id="rId10"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71FB143B-ED85-4EF1-81EA-86343D210F61}" type="datetimeFigureOut">
              <a:rPr lang="en-GB" smtClean="0"/>
              <a:t>03/12/2024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B6F835-F6B6-4ED2-80C3-9E9C270B9860}" type="slidenum">
              <a:rPr lang="en-GB" smtClean="0"/>
              <a:t>‹#›</a:t>
            </a:fld>
            <a:endParaRPr lang="en-GB"/>
          </a:p>
        </p:txBody>
      </p:sp>
    </p:spTree>
    <p:extLst>
      <p:ext uri="{BB962C8B-B14F-4D97-AF65-F5344CB8AC3E}">
        <p14:creationId xmlns:p14="http://schemas.microsoft.com/office/powerpoint/2010/main" val="7913237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1FB143B-ED85-4EF1-81EA-86343D210F61}" type="datetimeFigureOut">
              <a:rPr lang="en-GB" smtClean="0"/>
              <a:t>03/12/2024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B6F835-F6B6-4ED2-80C3-9E9C270B9860}" type="slidenum">
              <a:rPr lang="en-GB" smtClean="0"/>
              <a:t>‹#›</a:t>
            </a:fld>
            <a:endParaRPr lang="en-GB"/>
          </a:p>
        </p:txBody>
      </p:sp>
    </p:spTree>
    <p:extLst>
      <p:ext uri="{BB962C8B-B14F-4D97-AF65-F5344CB8AC3E}">
        <p14:creationId xmlns:p14="http://schemas.microsoft.com/office/powerpoint/2010/main" val="2099812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1FB143B-ED85-4EF1-81EA-86343D210F61}" type="datetimeFigureOut">
              <a:rPr lang="en-GB" smtClean="0"/>
              <a:t>03/12/2024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B6F835-F6B6-4ED2-80C3-9E9C270B9860}" type="slidenum">
              <a:rPr lang="en-GB" smtClean="0"/>
              <a:t>‹#›</a:t>
            </a:fld>
            <a:endParaRPr lang="en-GB"/>
          </a:p>
        </p:txBody>
      </p:sp>
    </p:spTree>
    <p:extLst>
      <p:ext uri="{BB962C8B-B14F-4D97-AF65-F5344CB8AC3E}">
        <p14:creationId xmlns:p14="http://schemas.microsoft.com/office/powerpoint/2010/main" val="839059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1FB143B-ED85-4EF1-81EA-86343D210F61}" type="datetimeFigureOut">
              <a:rPr lang="en-GB" smtClean="0"/>
              <a:t>03/12/2024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B6F835-F6B6-4ED2-80C3-9E9C270B9860}" type="slidenum">
              <a:rPr lang="en-GB" smtClean="0"/>
              <a:t>‹#›</a:t>
            </a:fld>
            <a:endParaRPr lang="en-GB"/>
          </a:p>
        </p:txBody>
      </p:sp>
    </p:spTree>
    <p:extLst>
      <p:ext uri="{BB962C8B-B14F-4D97-AF65-F5344CB8AC3E}">
        <p14:creationId xmlns:p14="http://schemas.microsoft.com/office/powerpoint/2010/main" val="1674699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1FB143B-ED85-4EF1-81EA-86343D210F61}" type="datetimeFigureOut">
              <a:rPr lang="en-GB" smtClean="0"/>
              <a:t>03/12/2024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B6F835-F6B6-4ED2-80C3-9E9C270B9860}" type="slidenum">
              <a:rPr lang="en-GB" smtClean="0"/>
              <a:t>‹#›</a:t>
            </a:fld>
            <a:endParaRPr lang="en-GB"/>
          </a:p>
        </p:txBody>
      </p:sp>
    </p:spTree>
    <p:extLst>
      <p:ext uri="{BB962C8B-B14F-4D97-AF65-F5344CB8AC3E}">
        <p14:creationId xmlns:p14="http://schemas.microsoft.com/office/powerpoint/2010/main" val="884078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71FB143B-ED85-4EF1-81EA-86343D210F61}" type="datetimeFigureOut">
              <a:rPr lang="en-GB" smtClean="0"/>
              <a:t>03/12/2024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3B6F835-F6B6-4ED2-80C3-9E9C270B9860}" type="slidenum">
              <a:rPr lang="en-GB" smtClean="0"/>
              <a:t>‹#›</a:t>
            </a:fld>
            <a:endParaRPr lang="en-GB"/>
          </a:p>
        </p:txBody>
      </p:sp>
    </p:spTree>
    <p:extLst>
      <p:ext uri="{BB962C8B-B14F-4D97-AF65-F5344CB8AC3E}">
        <p14:creationId xmlns:p14="http://schemas.microsoft.com/office/powerpoint/2010/main" val="2549536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71FB143B-ED85-4EF1-81EA-86343D210F61}" type="datetimeFigureOut">
              <a:rPr lang="en-GB" smtClean="0"/>
              <a:t>03/12/2024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3B6F835-F6B6-4ED2-80C3-9E9C270B9860}" type="slidenum">
              <a:rPr lang="en-GB" smtClean="0"/>
              <a:t>‹#›</a:t>
            </a:fld>
            <a:endParaRPr lang="en-GB"/>
          </a:p>
        </p:txBody>
      </p:sp>
    </p:spTree>
    <p:extLst>
      <p:ext uri="{BB962C8B-B14F-4D97-AF65-F5344CB8AC3E}">
        <p14:creationId xmlns:p14="http://schemas.microsoft.com/office/powerpoint/2010/main" val="27881309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71FB143B-ED85-4EF1-81EA-86343D210F61}" type="datetimeFigureOut">
              <a:rPr lang="en-GB" smtClean="0"/>
              <a:t>03/12/2024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3B6F835-F6B6-4ED2-80C3-9E9C270B9860}" type="slidenum">
              <a:rPr lang="en-GB" smtClean="0"/>
              <a:t>‹#›</a:t>
            </a:fld>
            <a:endParaRPr lang="en-GB"/>
          </a:p>
        </p:txBody>
      </p:sp>
    </p:spTree>
    <p:extLst>
      <p:ext uri="{BB962C8B-B14F-4D97-AF65-F5344CB8AC3E}">
        <p14:creationId xmlns:p14="http://schemas.microsoft.com/office/powerpoint/2010/main" val="1104749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FB143B-ED85-4EF1-81EA-86343D210F61}" type="datetimeFigureOut">
              <a:rPr lang="en-GB" smtClean="0"/>
              <a:t>03/12/2024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3B6F835-F6B6-4ED2-80C3-9E9C270B9860}" type="slidenum">
              <a:rPr lang="en-GB" smtClean="0"/>
              <a:t>‹#›</a:t>
            </a:fld>
            <a:endParaRPr lang="en-GB"/>
          </a:p>
        </p:txBody>
      </p:sp>
    </p:spTree>
    <p:extLst>
      <p:ext uri="{BB962C8B-B14F-4D97-AF65-F5344CB8AC3E}">
        <p14:creationId xmlns:p14="http://schemas.microsoft.com/office/powerpoint/2010/main" val="29375740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1FB143B-ED85-4EF1-81EA-86343D210F61}" type="datetimeFigureOut">
              <a:rPr lang="en-GB" smtClean="0"/>
              <a:t>03/12/2024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3B6F835-F6B6-4ED2-80C3-9E9C270B9860}" type="slidenum">
              <a:rPr lang="en-GB" smtClean="0"/>
              <a:t>‹#›</a:t>
            </a:fld>
            <a:endParaRPr lang="en-GB"/>
          </a:p>
        </p:txBody>
      </p:sp>
    </p:spTree>
    <p:extLst>
      <p:ext uri="{BB962C8B-B14F-4D97-AF65-F5344CB8AC3E}">
        <p14:creationId xmlns:p14="http://schemas.microsoft.com/office/powerpoint/2010/main" val="39166782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1FB143B-ED85-4EF1-81EA-86343D210F61}" type="datetimeFigureOut">
              <a:rPr lang="en-GB" smtClean="0"/>
              <a:t>03/12/2024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3B6F835-F6B6-4ED2-80C3-9E9C270B9860}" type="slidenum">
              <a:rPr lang="en-GB" smtClean="0"/>
              <a:t>‹#›</a:t>
            </a:fld>
            <a:endParaRPr lang="en-GB"/>
          </a:p>
        </p:txBody>
      </p:sp>
    </p:spTree>
    <p:extLst>
      <p:ext uri="{BB962C8B-B14F-4D97-AF65-F5344CB8AC3E}">
        <p14:creationId xmlns:p14="http://schemas.microsoft.com/office/powerpoint/2010/main" val="3773547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FB143B-ED85-4EF1-81EA-86343D210F61}" type="datetimeFigureOut">
              <a:rPr lang="en-GB" smtClean="0"/>
              <a:t>03/12/2024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B6F835-F6B6-4ED2-80C3-9E9C270B9860}" type="slidenum">
              <a:rPr lang="en-GB" smtClean="0"/>
              <a:t>‹#›</a:t>
            </a:fld>
            <a:endParaRPr lang="en-GB"/>
          </a:p>
        </p:txBody>
      </p:sp>
    </p:spTree>
    <p:extLst>
      <p:ext uri="{BB962C8B-B14F-4D97-AF65-F5344CB8AC3E}">
        <p14:creationId xmlns:p14="http://schemas.microsoft.com/office/powerpoint/2010/main" val="14141567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9512" y="158775"/>
            <a:ext cx="8712968" cy="821953"/>
          </a:xfr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l"/>
            <a:r>
              <a:rPr lang="en-US" sz="2000" b="1" dirty="0">
                <a:solidFill>
                  <a:schemeClr val="tx1"/>
                </a:solidFill>
                <a:latin typeface="+mn-lt"/>
                <a:ea typeface="+mn-ea"/>
                <a:cs typeface="+mn-cs"/>
              </a:rPr>
              <a:t>A growing Church is likely to have clergy and lay leaders who innovate, envision and motivate people</a:t>
            </a:r>
            <a:endParaRPr lang="en-GB" sz="2000" b="1" dirty="0">
              <a:solidFill>
                <a:schemeClr val="tx1"/>
              </a:solidFill>
              <a:latin typeface="+mn-lt"/>
              <a:ea typeface="+mn-ea"/>
              <a:cs typeface="+mn-cs"/>
            </a:endParaRPr>
          </a:p>
        </p:txBody>
      </p:sp>
      <p:sp>
        <p:nvSpPr>
          <p:cNvPr id="8" name="Rectangle 7"/>
          <p:cNvSpPr/>
          <p:nvPr/>
        </p:nvSpPr>
        <p:spPr>
          <a:xfrm>
            <a:off x="179512" y="1412776"/>
            <a:ext cx="8712968" cy="4104456"/>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One member of the group is asked to leave the room while the other members think of and make a structure/draw a picture (innovate) of something which the person outside will aim to recreate (You could use everyday objects, craft materials or children’s building bricks?). </a:t>
            </a:r>
          </a:p>
          <a:p>
            <a:endParaRPr lang="en-GB" dirty="0">
              <a:solidFill>
                <a:schemeClr val="tx1"/>
              </a:solidFill>
            </a:endParaRPr>
          </a:p>
          <a:p>
            <a:r>
              <a:rPr lang="en-GB" dirty="0">
                <a:solidFill>
                  <a:schemeClr val="tx1"/>
                </a:solidFill>
              </a:rPr>
              <a:t>The structure/picture will be kept out of sight so the group needs to discuss how they will convey instructions to the other member when they return including setting the scene (envisioning), communicating clearly and encourage (motivating) the person to keep going.</a:t>
            </a:r>
          </a:p>
          <a:p>
            <a:endParaRPr lang="en-GB" dirty="0">
              <a:solidFill>
                <a:schemeClr val="tx1"/>
              </a:solidFill>
            </a:endParaRPr>
          </a:p>
          <a:p>
            <a:r>
              <a:rPr lang="en-GB" dirty="0">
                <a:solidFill>
                  <a:schemeClr val="tx1"/>
                </a:solidFill>
              </a:rPr>
              <a:t>At the end of the exercise, discuss how it went and how each person helped in achieving the goal. Now compare this with your church situation. How can you work together in your setting while also identify those with particular skills and qualities which may lead to growth.</a:t>
            </a:r>
          </a:p>
        </p:txBody>
      </p:sp>
    </p:spTree>
    <p:extLst>
      <p:ext uri="{BB962C8B-B14F-4D97-AF65-F5344CB8AC3E}">
        <p14:creationId xmlns:p14="http://schemas.microsoft.com/office/powerpoint/2010/main" val="35621707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Vision Strategy PowerPoint" ma:contentTypeID="0x010100C533039C7037134FB3BCAA0688E3202209004BDAEBD3DCD40545B979836CE5C4C2CD" ma:contentTypeVersion="15" ma:contentTypeDescription="" ma:contentTypeScope="" ma:versionID="0c9574cc7b50f1b7b713de6e903d60f9">
  <xsd:schema xmlns:xsd="http://www.w3.org/2001/XMLSchema" xmlns:xs="http://www.w3.org/2001/XMLSchema" xmlns:p="http://schemas.microsoft.com/office/2006/metadata/properties" xmlns:ns2="91caf6fe-75ce-478b-9c7c-0edc1e2a0a7e" targetNamespace="http://schemas.microsoft.com/office/2006/metadata/properties" ma:root="true" ma:fieldsID="438ac4e9ec63fa7d38766232a0ec0d30" ns2:_="">
    <xsd:import namespace="91caf6fe-75ce-478b-9c7c-0edc1e2a0a7e"/>
    <xsd:element name="properties">
      <xsd:complexType>
        <xsd:sequence>
          <xsd:element name="documentManagement">
            <xsd:complexType>
              <xsd:all>
                <xsd:element ref="ns2:l586dc11107a48699a043760ce28f368" minOccurs="0"/>
                <xsd:element ref="ns2:TaxCatchAll" minOccurs="0"/>
                <xsd:element ref="ns2:TaxCatchAllLabel" minOccurs="0"/>
                <xsd:element ref="ns2:j9b5ad1f1ca8420b99f700138ed9e48c" minOccurs="0"/>
                <xsd:element ref="ns2:RelevantDate"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1caf6fe-75ce-478b-9c7c-0edc1e2a0a7e" elementFormDefault="qualified">
    <xsd:import namespace="http://schemas.microsoft.com/office/2006/documentManagement/types"/>
    <xsd:import namespace="http://schemas.microsoft.com/office/infopath/2007/PartnerControls"/>
    <xsd:element name="l586dc11107a48699a043760ce28f368" ma:index="8" nillable="true" ma:taxonomy="true" ma:internalName="l586dc11107a48699a043760ce28f368" ma:taxonomyFieldName="Dept" ma:displayName="Dept" ma:default="" ma:fieldId="{5586dc11-107a-4869-9a04-3760ce28f368}" ma:sspId="2657a91f-fe9e-4f09-8fd2-640c539578ac" ma:termSetId="add47b17-efb2-4e75-a96f-9e68126a8645" ma:anchorId="00000000-0000-0000-0000-000000000000" ma:open="false" ma:isKeyword="false">
      <xsd:complexType>
        <xsd:sequence>
          <xsd:element ref="pc:Terms" minOccurs="0" maxOccurs="1"/>
        </xsd:sequence>
      </xsd:complexType>
    </xsd:element>
    <xsd:element name="TaxCatchAll" ma:index="9" nillable="true" ma:displayName="Taxonomy Catch All Column" ma:hidden="true" ma:list="{16b4c1e4-e315-499e-8ce6-9fc8b50b0dcb}" ma:internalName="TaxCatchAll" ma:showField="CatchAllData" ma:web="9385efea-fbad-48c8-807b-19a7d7dc63c3">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Taxonomy Catch All Column1" ma:hidden="true" ma:list="{16b4c1e4-e315-499e-8ce6-9fc8b50b0dcb}" ma:internalName="TaxCatchAllLabel" ma:readOnly="true" ma:showField="CatchAllDataLabel" ma:web="9385efea-fbad-48c8-807b-19a7d7dc63c3">
      <xsd:complexType>
        <xsd:complexContent>
          <xsd:extension base="dms:MultiChoiceLookup">
            <xsd:sequence>
              <xsd:element name="Value" type="dms:Lookup" maxOccurs="unbounded" minOccurs="0" nillable="true"/>
            </xsd:sequence>
          </xsd:extension>
        </xsd:complexContent>
      </xsd:complexType>
    </xsd:element>
    <xsd:element name="j9b5ad1f1ca8420b99f700138ed9e48c" ma:index="12" nillable="true" ma:taxonomy="true" ma:internalName="j9b5ad1f1ca8420b99f700138ed9e48c" ma:taxonomyFieldName="DocumentType" ma:displayName="Document Type" ma:default="" ma:fieldId="{39b5ad1f-1ca8-420b-99f7-00138ed9e48c}" ma:sspId="2657a91f-fe9e-4f09-8fd2-640c539578ac" ma:termSetId="4ddd3b00-2747-4614-ab67-5cc123835646" ma:anchorId="00000000-0000-0000-0000-000000000000" ma:open="false" ma:isKeyword="false">
      <xsd:complexType>
        <xsd:sequence>
          <xsd:element ref="pc:Terms" minOccurs="0" maxOccurs="1"/>
        </xsd:sequence>
      </xsd:complexType>
    </xsd:element>
    <xsd:element name="RelevantDate" ma:index="14" nillable="true" ma:displayName="Relevant Date" ma:format="DateOnly" ma:internalName="RelevantDate">
      <xsd:simpleType>
        <xsd:restriction base="dms:DateTime"/>
      </xsd:simpleType>
    </xsd:element>
    <xsd:element name="Status" ma:index="15" nillable="true" ma:displayName="Status" ma:default="" ma:format="Dropdown" ma:internalName="Status">
      <xsd:simpleType>
        <xsd:restriction base="dms:Choice">
          <xsd:enumeration value="Draft"/>
          <xsd:enumeration value="In Review"/>
          <xsd:enumeration value="Final"/>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haredContentType xmlns="Microsoft.SharePoint.Taxonomy.ContentTypeSync" SourceId="2657a91f-fe9e-4f09-8fd2-640c539578ac" ContentTypeId="0x010100C533039C7037134FB3BCAA0688E3202209" PreviousValue="false"/>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TaxCatchAll xmlns="91caf6fe-75ce-478b-9c7c-0edc1e2a0a7e"/>
    <l586dc11107a48699a043760ce28f368 xmlns="91caf6fe-75ce-478b-9c7c-0edc1e2a0a7e">
      <Terms xmlns="http://schemas.microsoft.com/office/infopath/2007/PartnerControls"/>
    </l586dc11107a48699a043760ce28f368>
    <j9b5ad1f1ca8420b99f700138ed9e48c xmlns="91caf6fe-75ce-478b-9c7c-0edc1e2a0a7e">
      <Terms xmlns="http://schemas.microsoft.com/office/infopath/2007/PartnerControls"/>
    </j9b5ad1f1ca8420b99f700138ed9e48c>
    <RelevantDate xmlns="91caf6fe-75ce-478b-9c7c-0edc1e2a0a7e" xsi:nil="true"/>
    <Status xmlns="91caf6fe-75ce-478b-9c7c-0edc1e2a0a7e" xsi:nil="true"/>
  </documentManagement>
</p:properties>
</file>

<file path=customXml/itemProps1.xml><?xml version="1.0" encoding="utf-8"?>
<ds:datastoreItem xmlns:ds="http://schemas.openxmlformats.org/officeDocument/2006/customXml" ds:itemID="{D488E18A-5438-44FE-AB1D-8779ED244D9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1caf6fe-75ce-478b-9c7c-0edc1e2a0a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9EEA650-13D6-4105-8AF1-7A9FD20177B5}">
  <ds:schemaRefs>
    <ds:schemaRef ds:uri="Microsoft.SharePoint.Taxonomy.ContentTypeSync"/>
  </ds:schemaRefs>
</ds:datastoreItem>
</file>

<file path=customXml/itemProps3.xml><?xml version="1.0" encoding="utf-8"?>
<ds:datastoreItem xmlns:ds="http://schemas.openxmlformats.org/officeDocument/2006/customXml" ds:itemID="{0092F726-4CA0-48CB-8028-5F6856ADE105}">
  <ds:schemaRefs>
    <ds:schemaRef ds:uri="http://schemas.microsoft.com/sharepoint/v3/contenttype/forms"/>
  </ds:schemaRefs>
</ds:datastoreItem>
</file>

<file path=customXml/itemProps4.xml><?xml version="1.0" encoding="utf-8"?>
<ds:datastoreItem xmlns:ds="http://schemas.openxmlformats.org/officeDocument/2006/customXml" ds:itemID="{AE579EC7-D4F1-4F0F-BE97-1B9F618F1DBD}">
  <ds:schemaRefs>
    <ds:schemaRef ds:uri="http://schemas.openxmlformats.org/package/2006/metadata/core-properties"/>
    <ds:schemaRef ds:uri="http://www.w3.org/XML/1998/namespace"/>
    <ds:schemaRef ds:uri="http://purl.org/dc/terms/"/>
    <ds:schemaRef ds:uri="http://purl.org/dc/elements/1.1/"/>
    <ds:schemaRef ds:uri="http://schemas.microsoft.com/office/2006/metadata/properties"/>
    <ds:schemaRef ds:uri="http://schemas.microsoft.com/office/2006/documentManagement/types"/>
    <ds:schemaRef ds:uri="http://purl.org/dc/dcmitype/"/>
    <ds:schemaRef ds:uri="http://schemas.microsoft.com/office/infopath/2007/PartnerControls"/>
    <ds:schemaRef ds:uri="91caf6fe-75ce-478b-9c7c-0edc1e2a0a7e"/>
  </ds:schemaRefs>
</ds:datastoreItem>
</file>

<file path=docProps/app.xml><?xml version="1.0" encoding="utf-8"?>
<Properties xmlns="http://schemas.openxmlformats.org/officeDocument/2006/extended-properties" xmlns:vt="http://schemas.openxmlformats.org/officeDocument/2006/docPropsVTypes">
  <TotalTime>0</TotalTime>
  <Words>170</Words>
  <Application>Microsoft Office PowerPoint</Application>
  <PresentationFormat>On-screen Show (4:3)</PresentationFormat>
  <Paragraphs>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A growing Church is likely to have clergy and lay leaders who innovate, envision and motivate people</vt:lpstr>
    </vt:vector>
  </TitlesOfParts>
  <Company>Church Commissioners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growing Church is likely to have clergy and lay leaders who innovate, envision and motivate people</dc:title>
  <dc:creator>Kevin Norris</dc:creator>
  <cp:lastModifiedBy>Sherri Wood</cp:lastModifiedBy>
  <cp:revision>2</cp:revision>
  <dcterms:created xsi:type="dcterms:W3CDTF">2015-03-09T13:27:21Z</dcterms:created>
  <dcterms:modified xsi:type="dcterms:W3CDTF">2024-12-03T18:15:35Z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0x010100C533039C7037134FB3BCAA0688E3202209004BDAEBD3DCD40545B979836CE5C4C2CD</vt:lpwstr>
  </property>
</Properties>
</file>