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68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30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056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014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769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232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629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887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93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952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77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447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DD342-3A68-4332-9EEE-15206165146F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57EFB-150B-4E00-9593-D9A3AA410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74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2000" b="1" dirty="0"/>
              <a:t>A growing Church is likely to understand its context, actively engage with it and those who might not currently go to church</a:t>
            </a:r>
            <a:endParaRPr lang="en-GB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179512" y="1700808"/>
            <a:ext cx="8712968" cy="4104456"/>
          </a:xfrm>
          <a:prstGeom prst="rect">
            <a:avLst/>
          </a:prstGeom>
          <a:solidFill>
            <a:schemeClr val="accent4">
              <a:lumMod val="40000"/>
              <a:lumOff val="60000"/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23528" y="2017871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Using a large map of your local area, pinpoint your church and identify which groups of people/organisations/businesses/schools/other churches you have existing links with in (you could use post-it stickers to name and locate these). 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Then and think about your local area and identify those groups with whom your church has no links as yet. Use different coloured post-it stickers to locate and name these. </a:t>
            </a:r>
          </a:p>
          <a:p>
            <a:endParaRPr lang="en-GB" dirty="0"/>
          </a:p>
          <a:p>
            <a:r>
              <a:rPr lang="en-GB" dirty="0"/>
              <a:t>Use the map as a starting point for considering how you can engage more with your community and make some plans towards making or strengthening links. </a:t>
            </a:r>
          </a:p>
          <a:p>
            <a:endParaRPr lang="en-GB" dirty="0"/>
          </a:p>
          <a:p>
            <a:r>
              <a:rPr lang="en-GB" dirty="0"/>
              <a:t>You could use the map to remind you to pray for your local area. </a:t>
            </a:r>
          </a:p>
        </p:txBody>
      </p:sp>
    </p:spTree>
    <p:extLst>
      <p:ext uri="{BB962C8B-B14F-4D97-AF65-F5344CB8AC3E}">
        <p14:creationId xmlns:p14="http://schemas.microsoft.com/office/powerpoint/2010/main" val="3221633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ision Strategy PowerPoint" ma:contentTypeID="0x010100C533039C7037134FB3BCAA0688E3202209004BDAEBD3DCD40545B979836CE5C4C2CD" ma:contentTypeVersion="15" ma:contentTypeDescription="" ma:contentTypeScope="" ma:versionID="0c9574cc7b50f1b7b713de6e903d60f9">
  <xsd:schema xmlns:xsd="http://www.w3.org/2001/XMLSchema" xmlns:xs="http://www.w3.org/2001/XMLSchema" xmlns:p="http://schemas.microsoft.com/office/2006/metadata/properties" xmlns:ns2="91caf6fe-75ce-478b-9c7c-0edc1e2a0a7e" targetNamespace="http://schemas.microsoft.com/office/2006/metadata/properties" ma:root="true" ma:fieldsID="438ac4e9ec63fa7d38766232a0ec0d30" ns2:_="">
    <xsd:import namespace="91caf6fe-75ce-478b-9c7c-0edc1e2a0a7e"/>
    <xsd:element name="properties">
      <xsd:complexType>
        <xsd:sequence>
          <xsd:element name="documentManagement">
            <xsd:complexType>
              <xsd:all>
                <xsd:element ref="ns2:l586dc11107a48699a043760ce28f368" minOccurs="0"/>
                <xsd:element ref="ns2:TaxCatchAll" minOccurs="0"/>
                <xsd:element ref="ns2:TaxCatchAllLabel" minOccurs="0"/>
                <xsd:element ref="ns2:j9b5ad1f1ca8420b99f700138ed9e48c" minOccurs="0"/>
                <xsd:element ref="ns2:RelevantDat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af6fe-75ce-478b-9c7c-0edc1e2a0a7e" elementFormDefault="qualified">
    <xsd:import namespace="http://schemas.microsoft.com/office/2006/documentManagement/types"/>
    <xsd:import namespace="http://schemas.microsoft.com/office/infopath/2007/PartnerControls"/>
    <xsd:element name="l586dc11107a48699a043760ce28f368" ma:index="8" nillable="true" ma:taxonomy="true" ma:internalName="l586dc11107a48699a043760ce28f368" ma:taxonomyFieldName="Dept" ma:displayName="Dept" ma:default="" ma:fieldId="{5586dc11-107a-4869-9a04-3760ce28f368}" ma:sspId="2657a91f-fe9e-4f09-8fd2-640c539578ac" ma:termSetId="add47b17-efb2-4e75-a96f-9e68126a86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6b4c1e4-e315-499e-8ce6-9fc8b50b0dcb}" ma:internalName="TaxCatchAll" ma:showField="CatchAllData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16b4c1e4-e315-499e-8ce6-9fc8b50b0dcb}" ma:internalName="TaxCatchAllLabel" ma:readOnly="true" ma:showField="CatchAllDataLabel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9b5ad1f1ca8420b99f700138ed9e48c" ma:index="12" nillable="true" ma:taxonomy="true" ma:internalName="j9b5ad1f1ca8420b99f700138ed9e48c" ma:taxonomyFieldName="DocumentType" ma:displayName="Document Type" ma:default="" ma:fieldId="{39b5ad1f-1ca8-420b-99f7-00138ed9e48c}" ma:sspId="2657a91f-fe9e-4f09-8fd2-640c539578ac" ma:termSetId="4ddd3b00-2747-4614-ab67-5cc1238356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Date" ma:index="14" nillable="true" ma:displayName="Relevant Date" ma:format="DateOnly" ma:internalName="RelevantDate">
      <xsd:simpleType>
        <xsd:restriction base="dms:DateTime"/>
      </xsd:simpleType>
    </xsd:element>
    <xsd:element name="Status" ma:index="15" nillable="true" ma:displayName="Status" ma:default="" ma:format="Dropdown" ma:internalName="Status">
      <xsd:simpleType>
        <xsd:restriction base="dms:Choice"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657a91f-fe9e-4f09-8fd2-640c539578ac" ContentTypeId="0x010100C533039C7037134FB3BCAA0688E3202209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caf6fe-75ce-478b-9c7c-0edc1e2a0a7e"/>
    <l586dc11107a48699a043760ce28f368 xmlns="91caf6fe-75ce-478b-9c7c-0edc1e2a0a7e">
      <Terms xmlns="http://schemas.microsoft.com/office/infopath/2007/PartnerControls"/>
    </l586dc11107a48699a043760ce28f368>
    <j9b5ad1f1ca8420b99f700138ed9e48c xmlns="91caf6fe-75ce-478b-9c7c-0edc1e2a0a7e">
      <Terms xmlns="http://schemas.microsoft.com/office/infopath/2007/PartnerControls"/>
    </j9b5ad1f1ca8420b99f700138ed9e48c>
    <RelevantDate xmlns="91caf6fe-75ce-478b-9c7c-0edc1e2a0a7e" xsi:nil="true"/>
    <Status xmlns="91caf6fe-75ce-478b-9c7c-0edc1e2a0a7e" xsi:nil="true"/>
  </documentManagement>
</p:properties>
</file>

<file path=customXml/itemProps1.xml><?xml version="1.0" encoding="utf-8"?>
<ds:datastoreItem xmlns:ds="http://schemas.openxmlformats.org/officeDocument/2006/customXml" ds:itemID="{B9FA7C78-29EC-456A-9E61-97E358EEF9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af6fe-75ce-478b-9c7c-0edc1e2a0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554334-4202-4D9E-8735-69D1367B897D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D879FBC7-7919-4260-9CCE-8DA97932B33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7046478-626A-4D34-8790-35228B819BBE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91caf6fe-75ce-478b-9c7c-0edc1e2a0a7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growing Church is likely to understand its context, actively engage with it and those who might not currently go to church</vt:lpstr>
    </vt:vector>
  </TitlesOfParts>
  <Company>Church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understand its context, actively engage with it and those who might not currently go to church</dc:title>
  <dc:creator>Kevin Norris</dc:creator>
  <cp:lastModifiedBy>Sherri Wood</cp:lastModifiedBy>
  <cp:revision>2</cp:revision>
  <dcterms:created xsi:type="dcterms:W3CDTF">2015-03-09T13:06:40Z</dcterms:created>
  <dcterms:modified xsi:type="dcterms:W3CDTF">2024-12-02T13:50:16Z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0x010100C533039C7037134FB3BCAA0688E3202209004BDAEBD3DCD40545B979836CE5C4C2CD</vt:lpwstr>
  </property>
</Properties>
</file>