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80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384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76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79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2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967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078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94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88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59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904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4495A-B45A-4A9A-932B-19E4BC2272BC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406DE-3CC2-4936-A4C3-46FDFA456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18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rgbClr val="FF66FF">
              <a:alpha val="4862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growing Church is likely to be willing to self-reflect, change and adapt according to its context</a:t>
            </a:r>
            <a:endParaRPr lang="en-GB" sz="20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96752"/>
            <a:ext cx="669674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Out of ten, how do you rate your church as one that is willing to self-reflect, change and adapt?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13314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Score              /10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740352" y="1331476"/>
            <a:ext cx="504056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876256" y="1196752"/>
            <a:ext cx="2016224" cy="646331"/>
          </a:xfrm>
          <a:prstGeom prst="rect">
            <a:avLst/>
          </a:prstGeom>
          <a:solidFill>
            <a:srgbClr val="FF66FF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79512" y="2060848"/>
            <a:ext cx="8712968" cy="4320480"/>
          </a:xfrm>
          <a:prstGeom prst="rect">
            <a:avLst/>
          </a:prstGeom>
          <a:solidFill>
            <a:srgbClr val="FF66FF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7092280" y="2132856"/>
            <a:ext cx="1584176" cy="504056"/>
            <a:chOff x="7092280" y="2132856"/>
            <a:chExt cx="1584176" cy="504056"/>
          </a:xfrm>
        </p:grpSpPr>
        <p:sp>
          <p:nvSpPr>
            <p:cNvPr id="14" name="Rounded Rectangle 1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092280" y="2780928"/>
            <a:ext cx="1584176" cy="504056"/>
            <a:chOff x="7092280" y="2132856"/>
            <a:chExt cx="1584176" cy="504056"/>
          </a:xfrm>
        </p:grpSpPr>
        <p:sp>
          <p:nvSpPr>
            <p:cNvPr id="24" name="Rounded Rectangle 2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092280" y="3429000"/>
            <a:ext cx="1584176" cy="504056"/>
            <a:chOff x="7092280" y="2132856"/>
            <a:chExt cx="1584176" cy="504056"/>
          </a:xfrm>
        </p:grpSpPr>
        <p:sp>
          <p:nvSpPr>
            <p:cNvPr id="29" name="Rounded Rectangle 2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92280" y="4077072"/>
            <a:ext cx="1584176" cy="504056"/>
            <a:chOff x="7092280" y="2132856"/>
            <a:chExt cx="1584176" cy="504056"/>
          </a:xfrm>
        </p:grpSpPr>
        <p:sp>
          <p:nvSpPr>
            <p:cNvPr id="34" name="Rounded Rectangle 3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092280" y="4797152"/>
            <a:ext cx="1584176" cy="504056"/>
            <a:chOff x="7092280" y="2132856"/>
            <a:chExt cx="1584176" cy="504056"/>
          </a:xfrm>
        </p:grpSpPr>
        <p:sp>
          <p:nvSpPr>
            <p:cNvPr id="39" name="Rounded Rectangle 3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92280" y="5517232"/>
            <a:ext cx="1584176" cy="504056"/>
            <a:chOff x="7092280" y="2132856"/>
            <a:chExt cx="1584176" cy="504056"/>
          </a:xfrm>
        </p:grpSpPr>
        <p:sp>
          <p:nvSpPr>
            <p:cNvPr id="44" name="Rounded Rectangle 4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3528" y="2132856"/>
            <a:ext cx="655272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Do we have regular opportunities to reflect as a church community on our mission and ministry?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In general, is our regular worship effective at drawing people into the presence of God?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Do we have a sufficiently varied diet of worship that takes place at the most appropriate times?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Are we prepared to welcome and embrace change if change is required to make our vision a reality?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Are we making full and creative use of our buildings for mission and outreach?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Are we prepared to experiment and’ have a go’ with new initiatives investing in what works and pruning what does not?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354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817DA922-3A2B-4D14-B4FE-B506351AE3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DAB02C-7F0A-4918-8835-F4BE03086FCD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349CBA74-A51A-4046-B9D6-039101FBDCD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0A0BBD9-6B67-4FCD-8201-B916086E5821}">
  <ds:schemaRefs>
    <ds:schemaRef ds:uri="http://schemas.microsoft.com/office/infopath/2007/PartnerControls"/>
    <ds:schemaRef ds:uri="91caf6fe-75ce-478b-9c7c-0edc1e2a0a7e"/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be willing to self-reflect, change and adapt according to its context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be willing to self-reflect, change and adapt according to its context</dc:title>
  <dc:creator>Kevin Norris</dc:creator>
  <cp:lastModifiedBy>Sherri Wood</cp:lastModifiedBy>
  <cp:revision>2</cp:revision>
  <dcterms:created xsi:type="dcterms:W3CDTF">2015-03-09T13:30:28Z</dcterms:created>
  <dcterms:modified xsi:type="dcterms:W3CDTF">2024-12-03T10:52:00Z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</Properties>
</file>