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5"/>
  </p:sldMasterIdLst>
  <p:sldIdLst>
    <p:sldId id="257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7" d="100"/>
          <a:sy n="97" d="100"/>
        </p:scale>
        <p:origin x="968" y="6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5" Type="http://schemas.openxmlformats.org/officeDocument/2006/relationships/slideMaster" Target="slideMasters/slideMaster1.xml"/><Relationship Id="rId10" Type="http://schemas.openxmlformats.org/officeDocument/2006/relationships/tableStyles" Target="tableStyles.xml"/><Relationship Id="rId4" Type="http://schemas.openxmlformats.org/officeDocument/2006/relationships/customXml" Target="../customXml/item4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AB91B-593D-4684-AAAD-57B207EB4B70}" type="datetimeFigureOut">
              <a:rPr lang="en-GB" smtClean="0"/>
              <a:t>03/12/2024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BC05C1-677C-48C4-927F-AFDE3945B6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960428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AB91B-593D-4684-AAAD-57B207EB4B70}" type="datetimeFigureOut">
              <a:rPr lang="en-GB" smtClean="0"/>
              <a:t>03/12/2024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BC05C1-677C-48C4-927F-AFDE3945B6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87262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AB91B-593D-4684-AAAD-57B207EB4B70}" type="datetimeFigureOut">
              <a:rPr lang="en-GB" smtClean="0"/>
              <a:t>03/12/2024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BC05C1-677C-48C4-927F-AFDE3945B6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601866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AB91B-593D-4684-AAAD-57B207EB4B70}" type="datetimeFigureOut">
              <a:rPr lang="en-GB" smtClean="0"/>
              <a:t>03/12/2024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BC05C1-677C-48C4-927F-AFDE3945B6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535107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AB91B-593D-4684-AAAD-57B207EB4B70}" type="datetimeFigureOut">
              <a:rPr lang="en-GB" smtClean="0"/>
              <a:t>03/12/2024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BC05C1-677C-48C4-927F-AFDE3945B6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301156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AB91B-593D-4684-AAAD-57B207EB4B70}" type="datetimeFigureOut">
              <a:rPr lang="en-GB" smtClean="0"/>
              <a:t>03/12/2024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BC05C1-677C-48C4-927F-AFDE3945B6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509023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AB91B-593D-4684-AAAD-57B207EB4B70}" type="datetimeFigureOut">
              <a:rPr lang="en-GB" smtClean="0"/>
              <a:t>03/12/2024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BC05C1-677C-48C4-927F-AFDE3945B6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219778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AB91B-593D-4684-AAAD-57B207EB4B70}" type="datetimeFigureOut">
              <a:rPr lang="en-GB" smtClean="0"/>
              <a:t>03/12/2024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BC05C1-677C-48C4-927F-AFDE3945B6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300917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AB91B-593D-4684-AAAD-57B207EB4B70}" type="datetimeFigureOut">
              <a:rPr lang="en-GB" smtClean="0"/>
              <a:t>03/12/2024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BC05C1-677C-48C4-927F-AFDE3945B6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78569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AB91B-593D-4684-AAAD-57B207EB4B70}" type="datetimeFigureOut">
              <a:rPr lang="en-GB" smtClean="0"/>
              <a:t>03/12/2024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BC05C1-677C-48C4-927F-AFDE3945B6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484728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AB91B-593D-4684-AAAD-57B207EB4B70}" type="datetimeFigureOut">
              <a:rPr lang="en-GB" smtClean="0"/>
              <a:t>03/12/2024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BC05C1-677C-48C4-927F-AFDE3945B6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16871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8AB91B-593D-4684-AAAD-57B207EB4B70}" type="datetimeFigureOut">
              <a:rPr lang="en-GB" smtClean="0"/>
              <a:t>03/12/2024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BC05C1-677C-48C4-927F-AFDE3945B6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396900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9512" y="158775"/>
            <a:ext cx="8712968" cy="821953"/>
          </a:xfrm>
          <a:solidFill>
            <a:srgbClr val="FF66FF">
              <a:alpha val="48627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l"/>
            <a:r>
              <a:rPr lang="en-US" sz="2000" b="1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 growing Church is likely to be willing to self-reflect, change and adapt according to its context</a:t>
            </a:r>
            <a:endParaRPr lang="en-GB" sz="2000" b="1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79512" y="1412776"/>
            <a:ext cx="8712968" cy="4752528"/>
          </a:xfrm>
          <a:prstGeom prst="rect">
            <a:avLst/>
          </a:prstGeom>
          <a:solidFill>
            <a:srgbClr val="FF66FF">
              <a:alpha val="49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Rectangle 2"/>
          <p:cNvSpPr/>
          <p:nvPr/>
        </p:nvSpPr>
        <p:spPr>
          <a:xfrm>
            <a:off x="323528" y="1568981"/>
            <a:ext cx="8424936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/>
              <a:t>With others or individually, imagine that you could change your church building to make it more suitable for your ministry and mission – it could be anything from a total redesign/rebuild or extension or something less ambitious like decorating a room, putting in a carpet or improving your church’s coffee area.</a:t>
            </a:r>
          </a:p>
          <a:p>
            <a:endParaRPr lang="en-GB" dirty="0"/>
          </a:p>
          <a:p>
            <a:r>
              <a:rPr lang="en-GB" dirty="0"/>
              <a:t>Draw your dream church and compare your dream with other people’s ideas – use your ideas as a starting point for what might be possible or to identify how small changes might help your church be more welcoming, or more useful in your context.</a:t>
            </a:r>
          </a:p>
          <a:p>
            <a:endParaRPr lang="en-GB" dirty="0"/>
          </a:p>
          <a:p>
            <a:r>
              <a:rPr lang="en-GB" dirty="0"/>
              <a:t>On a large plan of your church building group members could be invited to draw or mark up changes to the building that they can remember having taken place in the past.</a:t>
            </a:r>
          </a:p>
          <a:p>
            <a:endParaRPr lang="en-GB" dirty="0"/>
          </a:p>
          <a:p>
            <a:r>
              <a:rPr lang="en-GB" dirty="0"/>
              <a:t>List any good changes which have taken place in your church or area in the last 5 years? How does thinking about change in its widest sense make you feel?. Use this as a starting point for prayer, maybe asking God to guide you as you consider change and also to help you be always open to positive change and not fearful.  </a:t>
            </a:r>
          </a:p>
        </p:txBody>
      </p:sp>
    </p:spTree>
    <p:extLst>
      <p:ext uri="{BB962C8B-B14F-4D97-AF65-F5344CB8AC3E}">
        <p14:creationId xmlns:p14="http://schemas.microsoft.com/office/powerpoint/2010/main" val="6220743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Vision Strategy PowerPoint" ma:contentTypeID="0x010100C533039C7037134FB3BCAA0688E3202209004BDAEBD3DCD40545B979836CE5C4C2CD" ma:contentTypeVersion="15" ma:contentTypeDescription="" ma:contentTypeScope="" ma:versionID="0c9574cc7b50f1b7b713de6e903d60f9">
  <xsd:schema xmlns:xsd="http://www.w3.org/2001/XMLSchema" xmlns:xs="http://www.w3.org/2001/XMLSchema" xmlns:p="http://schemas.microsoft.com/office/2006/metadata/properties" xmlns:ns2="91caf6fe-75ce-478b-9c7c-0edc1e2a0a7e" targetNamespace="http://schemas.microsoft.com/office/2006/metadata/properties" ma:root="true" ma:fieldsID="438ac4e9ec63fa7d38766232a0ec0d30" ns2:_="">
    <xsd:import namespace="91caf6fe-75ce-478b-9c7c-0edc1e2a0a7e"/>
    <xsd:element name="properties">
      <xsd:complexType>
        <xsd:sequence>
          <xsd:element name="documentManagement">
            <xsd:complexType>
              <xsd:all>
                <xsd:element ref="ns2:l586dc11107a48699a043760ce28f368" minOccurs="0"/>
                <xsd:element ref="ns2:TaxCatchAll" minOccurs="0"/>
                <xsd:element ref="ns2:TaxCatchAllLabel" minOccurs="0"/>
                <xsd:element ref="ns2:j9b5ad1f1ca8420b99f700138ed9e48c" minOccurs="0"/>
                <xsd:element ref="ns2:RelevantDate" minOccurs="0"/>
                <xsd:element ref="ns2:Statu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1caf6fe-75ce-478b-9c7c-0edc1e2a0a7e" elementFormDefault="qualified">
    <xsd:import namespace="http://schemas.microsoft.com/office/2006/documentManagement/types"/>
    <xsd:import namespace="http://schemas.microsoft.com/office/infopath/2007/PartnerControls"/>
    <xsd:element name="l586dc11107a48699a043760ce28f368" ma:index="8" nillable="true" ma:taxonomy="true" ma:internalName="l586dc11107a48699a043760ce28f368" ma:taxonomyFieldName="Dept" ma:displayName="Dept" ma:default="" ma:fieldId="{5586dc11-107a-4869-9a04-3760ce28f368}" ma:sspId="2657a91f-fe9e-4f09-8fd2-640c539578ac" ma:termSetId="add47b17-efb2-4e75-a96f-9e68126a8645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axCatchAll" ma:index="9" nillable="true" ma:displayName="Taxonomy Catch All Column" ma:hidden="true" ma:list="{16b4c1e4-e315-499e-8ce6-9fc8b50b0dcb}" ma:internalName="TaxCatchAll" ma:showField="CatchAllData" ma:web="9385efea-fbad-48c8-807b-19a7d7dc63c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10" nillable="true" ma:displayName="Taxonomy Catch All Column1" ma:hidden="true" ma:list="{16b4c1e4-e315-499e-8ce6-9fc8b50b0dcb}" ma:internalName="TaxCatchAllLabel" ma:readOnly="true" ma:showField="CatchAllDataLabel" ma:web="9385efea-fbad-48c8-807b-19a7d7dc63c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j9b5ad1f1ca8420b99f700138ed9e48c" ma:index="12" nillable="true" ma:taxonomy="true" ma:internalName="j9b5ad1f1ca8420b99f700138ed9e48c" ma:taxonomyFieldName="DocumentType" ma:displayName="Document Type" ma:default="" ma:fieldId="{39b5ad1f-1ca8-420b-99f7-00138ed9e48c}" ma:sspId="2657a91f-fe9e-4f09-8fd2-640c539578ac" ma:termSetId="4ddd3b00-2747-4614-ab67-5cc123835646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RelevantDate" ma:index="14" nillable="true" ma:displayName="Relevant Date" ma:format="DateOnly" ma:internalName="RelevantDate">
      <xsd:simpleType>
        <xsd:restriction base="dms:DateTime"/>
      </xsd:simpleType>
    </xsd:element>
    <xsd:element name="Status" ma:index="15" nillable="true" ma:displayName="Status" ma:default="" ma:format="Dropdown" ma:internalName="Status">
      <xsd:simpleType>
        <xsd:restriction base="dms:Choice">
          <xsd:enumeration value="Draft"/>
          <xsd:enumeration value="In Review"/>
          <xsd:enumeration value="Final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SharedContentType xmlns="Microsoft.SharePoint.Taxonomy.ContentTypeSync" SourceId="2657a91f-fe9e-4f09-8fd2-640c539578ac" ContentTypeId="0x010100C533039C7037134FB3BCAA0688E3202209" PreviousValue="false"/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91caf6fe-75ce-478b-9c7c-0edc1e2a0a7e"/>
    <l586dc11107a48699a043760ce28f368 xmlns="91caf6fe-75ce-478b-9c7c-0edc1e2a0a7e">
      <Terms xmlns="http://schemas.microsoft.com/office/infopath/2007/PartnerControls"/>
    </l586dc11107a48699a043760ce28f368>
    <j9b5ad1f1ca8420b99f700138ed9e48c xmlns="91caf6fe-75ce-478b-9c7c-0edc1e2a0a7e">
      <Terms xmlns="http://schemas.microsoft.com/office/infopath/2007/PartnerControls"/>
    </j9b5ad1f1ca8420b99f700138ed9e48c>
    <RelevantDate xmlns="91caf6fe-75ce-478b-9c7c-0edc1e2a0a7e" xsi:nil="true"/>
    <Status xmlns="91caf6fe-75ce-478b-9c7c-0edc1e2a0a7e" xsi:nil="true"/>
  </documentManagement>
</p:properties>
</file>

<file path=customXml/itemProps1.xml><?xml version="1.0" encoding="utf-8"?>
<ds:datastoreItem xmlns:ds="http://schemas.openxmlformats.org/officeDocument/2006/customXml" ds:itemID="{585D46A2-5AC1-49FD-B67F-7EFAACBC836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1caf6fe-75ce-478b-9c7c-0edc1e2a0a7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60AB1F27-0E33-49D9-92DA-7B76A8043285}">
  <ds:schemaRefs>
    <ds:schemaRef ds:uri="Microsoft.SharePoint.Taxonomy.ContentTypeSync"/>
  </ds:schemaRefs>
</ds:datastoreItem>
</file>

<file path=customXml/itemProps3.xml><?xml version="1.0" encoding="utf-8"?>
<ds:datastoreItem xmlns:ds="http://schemas.openxmlformats.org/officeDocument/2006/customXml" ds:itemID="{2C339402-A1AE-4884-9A44-DAD36EF52439}">
  <ds:schemaRefs>
    <ds:schemaRef ds:uri="http://schemas.microsoft.com/sharepoint/v3/contenttype/forms"/>
  </ds:schemaRefs>
</ds:datastoreItem>
</file>

<file path=customXml/itemProps4.xml><?xml version="1.0" encoding="utf-8"?>
<ds:datastoreItem xmlns:ds="http://schemas.openxmlformats.org/officeDocument/2006/customXml" ds:itemID="{B8047764-D65A-434E-A896-1992EB8DB29C}">
  <ds:schemaRefs>
    <ds:schemaRef ds:uri="http://purl.org/dc/terms/"/>
    <ds:schemaRef ds:uri="http://schemas.microsoft.com/office/2006/documentManagement/types"/>
    <ds:schemaRef ds:uri="http://purl.org/dc/dcmitype/"/>
    <ds:schemaRef ds:uri="http://purl.org/dc/elements/1.1/"/>
    <ds:schemaRef ds:uri="http://www.w3.org/XML/1998/namespace"/>
    <ds:schemaRef ds:uri="http://schemas.openxmlformats.org/package/2006/metadata/core-properties"/>
    <ds:schemaRef ds:uri="http://schemas.microsoft.com/office/infopath/2007/PartnerControls"/>
    <ds:schemaRef ds:uri="91caf6fe-75ce-478b-9c7c-0edc1e2a0a7e"/>
    <ds:schemaRef ds:uri="http://schemas.microsoft.com/office/2006/metadata/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219</Words>
  <Application>Microsoft Office PowerPoint</Application>
  <PresentationFormat>On-screen Show (4:3)</PresentationFormat>
  <Paragraphs>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A growing Church is likely to be willing to self-reflect, change and adapt according to its context</vt:lpstr>
    </vt:vector>
  </TitlesOfParts>
  <Company>Church Commissioners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growing Church is likely to be willing to self-reflect, change and adapt according to its context</dc:title>
  <dc:creator>Kevin Norris</dc:creator>
  <cp:lastModifiedBy>Sherri Wood</cp:lastModifiedBy>
  <cp:revision>2</cp:revision>
  <dcterms:created xsi:type="dcterms:W3CDTF">2015-03-09T13:08:05Z</dcterms:created>
  <dcterms:modified xsi:type="dcterms:W3CDTF">2024-12-03T10:55:29Z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0x010100C533039C7037134FB3BCAA0688E3202209004BDAEBD3DCD40545B979836CE5C4C2CD</vt:lpwstr>
  </property>
</Properties>
</file>