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5" r:id="rId2"/>
    <p:sldId id="344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908" autoAdjust="0"/>
  </p:normalViewPr>
  <p:slideViewPr>
    <p:cSldViewPr snapToGrid="0">
      <p:cViewPr varScale="1">
        <p:scale>
          <a:sx n="68" d="100"/>
          <a:sy n="68" d="100"/>
        </p:scale>
        <p:origin x="11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urr" userId="b890f4aa-d292-4ac1-bec8-7f356f382f71" providerId="ADAL" clId="{E100D9C0-330E-45CB-804E-2B3B0EBB9A7B}"/>
    <pc:docChg chg="modSld">
      <pc:chgData name="Katie Burr" userId="b890f4aa-d292-4ac1-bec8-7f356f382f71" providerId="ADAL" clId="{E100D9C0-330E-45CB-804E-2B3B0EBB9A7B}" dt="2024-11-22T09:23:57.450" v="9" actId="6549"/>
      <pc:docMkLst>
        <pc:docMk/>
      </pc:docMkLst>
      <pc:sldChg chg="modNotesTx">
        <pc:chgData name="Katie Burr" userId="b890f4aa-d292-4ac1-bec8-7f356f382f71" providerId="ADAL" clId="{E100D9C0-330E-45CB-804E-2B3B0EBB9A7B}" dt="2024-11-22T09:23:39.224" v="1" actId="6549"/>
        <pc:sldMkLst>
          <pc:docMk/>
          <pc:sldMk cId="3720239957" sldId="344"/>
        </pc:sldMkLst>
      </pc:sldChg>
      <pc:sldChg chg="modNotesTx">
        <pc:chgData name="Katie Burr" userId="b890f4aa-d292-4ac1-bec8-7f356f382f71" providerId="ADAL" clId="{E100D9C0-330E-45CB-804E-2B3B0EBB9A7B}" dt="2024-11-22T09:23:37.099" v="0" actId="6549"/>
        <pc:sldMkLst>
          <pc:docMk/>
          <pc:sldMk cId="3491464549" sldId="345"/>
        </pc:sldMkLst>
      </pc:sldChg>
      <pc:sldChg chg="modNotesTx">
        <pc:chgData name="Katie Burr" userId="b890f4aa-d292-4ac1-bec8-7f356f382f71" providerId="ADAL" clId="{E100D9C0-330E-45CB-804E-2B3B0EBB9A7B}" dt="2024-11-22T09:23:41.306" v="2" actId="6549"/>
        <pc:sldMkLst>
          <pc:docMk/>
          <pc:sldMk cId="1166402910" sldId="347"/>
        </pc:sldMkLst>
      </pc:sldChg>
      <pc:sldChg chg="modNotesTx">
        <pc:chgData name="Katie Burr" userId="b890f4aa-d292-4ac1-bec8-7f356f382f71" providerId="ADAL" clId="{E100D9C0-330E-45CB-804E-2B3B0EBB9A7B}" dt="2024-11-22T09:23:43.865" v="3" actId="6549"/>
        <pc:sldMkLst>
          <pc:docMk/>
          <pc:sldMk cId="3644481666" sldId="348"/>
        </pc:sldMkLst>
      </pc:sldChg>
      <pc:sldChg chg="modNotesTx">
        <pc:chgData name="Katie Burr" userId="b890f4aa-d292-4ac1-bec8-7f356f382f71" providerId="ADAL" clId="{E100D9C0-330E-45CB-804E-2B3B0EBB9A7B}" dt="2024-11-22T09:23:45.983" v="4" actId="6549"/>
        <pc:sldMkLst>
          <pc:docMk/>
          <pc:sldMk cId="151720153" sldId="349"/>
        </pc:sldMkLst>
      </pc:sldChg>
      <pc:sldChg chg="modNotesTx">
        <pc:chgData name="Katie Burr" userId="b890f4aa-d292-4ac1-bec8-7f356f382f71" providerId="ADAL" clId="{E100D9C0-330E-45CB-804E-2B3B0EBB9A7B}" dt="2024-11-22T09:23:47.736" v="5" actId="6549"/>
        <pc:sldMkLst>
          <pc:docMk/>
          <pc:sldMk cId="1548819746" sldId="350"/>
        </pc:sldMkLst>
      </pc:sldChg>
      <pc:sldChg chg="modNotesTx">
        <pc:chgData name="Katie Burr" userId="b890f4aa-d292-4ac1-bec8-7f356f382f71" providerId="ADAL" clId="{E100D9C0-330E-45CB-804E-2B3B0EBB9A7B}" dt="2024-11-22T09:23:51.506" v="6" actId="6549"/>
        <pc:sldMkLst>
          <pc:docMk/>
          <pc:sldMk cId="3224530764" sldId="351"/>
        </pc:sldMkLst>
      </pc:sldChg>
      <pc:sldChg chg="modNotesTx">
        <pc:chgData name="Katie Burr" userId="b890f4aa-d292-4ac1-bec8-7f356f382f71" providerId="ADAL" clId="{E100D9C0-330E-45CB-804E-2B3B0EBB9A7B}" dt="2024-11-22T09:23:53.513" v="7" actId="6549"/>
        <pc:sldMkLst>
          <pc:docMk/>
          <pc:sldMk cId="2681839105" sldId="352"/>
        </pc:sldMkLst>
      </pc:sldChg>
      <pc:sldChg chg="modNotesTx">
        <pc:chgData name="Katie Burr" userId="b890f4aa-d292-4ac1-bec8-7f356f382f71" providerId="ADAL" clId="{E100D9C0-330E-45CB-804E-2B3B0EBB9A7B}" dt="2024-11-22T09:23:55.136" v="8" actId="6549"/>
        <pc:sldMkLst>
          <pc:docMk/>
          <pc:sldMk cId="2010455225" sldId="353"/>
        </pc:sldMkLst>
      </pc:sldChg>
      <pc:sldChg chg="modNotesTx">
        <pc:chgData name="Katie Burr" userId="b890f4aa-d292-4ac1-bec8-7f356f382f71" providerId="ADAL" clId="{E100D9C0-330E-45CB-804E-2B3B0EBB9A7B}" dt="2024-11-22T09:23:57.450" v="9" actId="6549"/>
        <pc:sldMkLst>
          <pc:docMk/>
          <pc:sldMk cId="3301796946" sldId="3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71EFF-301F-45F0-BB5E-3B0E253C049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8C144-4736-4FDE-B955-E3D663751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44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58C0C-8C4A-4504-98E2-1A805724FC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97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451C6-E00C-6ED1-552D-0B14FBEB9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C4D4C-3984-497D-97E6-1C9E6BE55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5B6911-9796-7D7B-DE42-82FDF5941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DCB58-8EA7-1CBB-07C0-4241C68B8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58C0C-8C4A-4504-98E2-1A805724FCB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2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8C144-4736-4FDE-B955-E3D6637519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72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8C144-4736-4FDE-B955-E3D6637519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4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8C144-4736-4FDE-B955-E3D6637519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58C0C-8C4A-4504-98E2-1A805724FCB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3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58C0C-8C4A-4504-98E2-1A805724FC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67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58C0C-8C4A-4504-98E2-1A805724FC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58C0C-8C4A-4504-98E2-1A805724FC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985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58C0C-8C4A-4504-98E2-1A805724FCB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2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BEBF-6D16-05B8-6E2F-52AC6C89A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3C7A9-59EA-832E-E322-E569AC451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9B3AC-291D-9834-5BE4-0D45A726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67EDE-633E-E14D-B2A8-A57B3CF7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E2099-C495-CC23-DF3A-F67BF165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0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E952-05F3-4815-B449-55F7C014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67C6F-1C5C-E461-C395-30F7EC31E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CA3C5-8AE8-2D92-2E3E-CCCF5053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B1842-CC07-48BB-7341-BFF3A5E9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F4481-AC14-AB2F-02CB-757F9F63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7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1A7AF-F47C-5866-237F-EEED1DF4D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8477D-1C5B-63E0-7787-8397FA1E9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A3E4-E0F5-285D-EBF8-44E3186E3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0A962-2114-56FF-9011-9F52A371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A8132-70E7-A037-6A74-4C084A08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6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0689DBF-C10B-6FD2-93C0-BF1018FA9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7687" y="6170028"/>
            <a:ext cx="1396415" cy="37382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8C778FA-9C64-190C-959D-85014F2B24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62463"/>
            <a:ext cx="2352650" cy="48036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62BA544-3306-DBF4-27F3-DF5F0053C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917574"/>
            <a:ext cx="9154616" cy="2471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53272"/>
                </a:solidFill>
                <a:latin typeface="+mj-lt"/>
                <a:ea typeface="Nexa Bold" panose="02000000000000000000" pitchFamily="2" charset="0"/>
              </a:defRPr>
            </a:lvl1pPr>
            <a:lvl2pPr>
              <a:defRPr b="1" i="0">
                <a:solidFill>
                  <a:srgbClr val="253272"/>
                </a:solidFill>
                <a:latin typeface="+mj-lt"/>
                <a:ea typeface="Nexa Bold" panose="02000000000000000000" pitchFamily="2" charset="0"/>
              </a:defRPr>
            </a:lvl2pPr>
            <a:lvl3pPr>
              <a:defRPr b="1" i="0">
                <a:solidFill>
                  <a:srgbClr val="253272"/>
                </a:solidFill>
                <a:latin typeface="+mj-lt"/>
                <a:ea typeface="Nexa Bold" panose="02000000000000000000" pitchFamily="2" charset="0"/>
              </a:defRPr>
            </a:lvl3pPr>
            <a:lvl4pPr>
              <a:defRPr b="1" i="0">
                <a:solidFill>
                  <a:srgbClr val="253272"/>
                </a:solidFill>
                <a:latin typeface="+mj-lt"/>
                <a:ea typeface="Nexa Bold" panose="02000000000000000000" pitchFamily="2" charset="0"/>
              </a:defRPr>
            </a:lvl4pPr>
            <a:lvl5pPr>
              <a:defRPr b="1" i="0">
                <a:solidFill>
                  <a:srgbClr val="253272"/>
                </a:solidFill>
                <a:latin typeface="+mj-lt"/>
                <a:ea typeface="Nexa Bold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3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Blue">
    <p:bg>
      <p:bgPr>
        <a:solidFill>
          <a:srgbClr val="253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773AA881-C92C-C737-361A-5E517023D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6172200"/>
            <a:ext cx="1380188" cy="369481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EFD7C2E3-5FBD-C894-507C-0CAE465DC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62463"/>
            <a:ext cx="2352650" cy="480369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05CACF6-05E7-2534-F282-F86384D15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917574"/>
            <a:ext cx="9154616" cy="2471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+mj-lt"/>
                <a:ea typeface="Nexa Bold" panose="02000000000000000000" pitchFamily="2" charset="0"/>
              </a:defRPr>
            </a:lvl1pPr>
            <a:lvl2pPr>
              <a:defRPr b="1" i="0">
                <a:solidFill>
                  <a:schemeClr val="bg1"/>
                </a:solidFill>
                <a:latin typeface="+mj-lt"/>
                <a:ea typeface="Nexa Bold" panose="02000000000000000000" pitchFamily="2" charset="0"/>
              </a:defRPr>
            </a:lvl2pPr>
            <a:lvl3pPr>
              <a:defRPr b="1" i="0">
                <a:solidFill>
                  <a:schemeClr val="bg1"/>
                </a:solidFill>
                <a:latin typeface="+mj-lt"/>
                <a:ea typeface="Nexa Bold" panose="02000000000000000000" pitchFamily="2" charset="0"/>
              </a:defRPr>
            </a:lvl3pPr>
            <a:lvl4pPr>
              <a:defRPr b="1" i="0">
                <a:solidFill>
                  <a:schemeClr val="bg1"/>
                </a:solidFill>
                <a:latin typeface="+mj-lt"/>
                <a:ea typeface="Nexa Bold" panose="02000000000000000000" pitchFamily="2" charset="0"/>
              </a:defRPr>
            </a:lvl4pPr>
            <a:lvl5pPr>
              <a:defRPr b="1" i="0">
                <a:solidFill>
                  <a:schemeClr val="bg1"/>
                </a:solidFill>
                <a:latin typeface="+mj-lt"/>
                <a:ea typeface="Nexa Bold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6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DFAA-3E7C-A291-0C05-C750E758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27502-9B24-226B-1F3A-4863A593B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AA7D-FD61-48FB-467A-2885E07B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74326-61A8-32FC-7D8C-5605E7F2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6FC2B-A8C6-A75D-5F35-75960705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8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B2EA5-03A8-9CCE-3C74-173DB978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37F6A-CEFE-2C9A-E5BC-28A1AFAB1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C9071-45B0-B399-D264-638685E2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465F4-B9C2-01B6-FD74-D409E557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C818E-4A81-A71A-F746-57173E57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7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2CAB-3D8F-8C3C-49C9-B41FC8F1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72FDF-52C9-D9A2-58E6-529E79125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76D26-96C7-72CB-82C0-152889D1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CC6D1-4B62-C6D0-CCA4-A6BC0FFC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3BE2C-54AD-B9E4-A7BB-F0174C93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CAE3A-FAB3-D37C-D5B3-103B1393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3C2D-C883-65EF-1D29-D42BAA50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4D306-02A9-A61F-FAC5-3946FFA9C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4D0A7-D262-31B9-7D11-C35EE9CD2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3A431-3D91-8805-04AF-6A1CE8C61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8F080-3ED8-C025-6F75-B6D7CBA0E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986C5-10DE-6DE5-4E53-22327DE9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FF7E1-6BCD-87E4-E302-0F5D9E93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BC7EA-D16C-15D5-FE80-6CA930EE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6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BE5F-0C61-A8B1-8382-D987DEA7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D7E7A-C9E4-8E46-2885-7E3FEBAE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B1A98-AD99-2099-CB60-F3305F36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DEF35-93A2-9E9A-3813-4DB86650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39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8C383-AC64-CA68-B059-9AF923B7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BE0A0-BF8F-EA62-9B32-397B0565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4F43D-6E44-9EF1-10C1-01F8EDF4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8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8ED2-B3B1-6FD6-33E2-FF812EA7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C10A2-9858-56FE-B32B-86055254C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98EAD-EB90-0E2C-1941-261C2AB96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39E39-1343-A789-6E71-420F88CB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D61D0-363B-C3A2-652E-391648B3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1263C-0832-10B4-1C15-51B7ACE4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6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8861-D313-4464-0787-344377B7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9F8B0-4813-02F7-3837-C0D182DD4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FC23F-00C5-B3D1-F8A4-DAEE09886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0E537-1BE1-2ED8-6D10-8CE9CA80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7D876-48D9-6BEE-F783-655F0C05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C7CB4-8FE8-A759-43B7-3FEEB8E4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1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01D28F-8AC0-6F50-6891-5DB4B917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239F8-387E-1E70-F731-876C80CD6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0E8BA-5E8D-EFF5-4CE1-87FE7700E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57DCFF-2553-4033-B94C-A1A2FB62A341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071CA-0A65-B393-317E-083F0CC4A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3649B-7B02-F5D5-4E2B-DB2963130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2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hurchofengland.org/sites/default/files/2022-07/youth-and-childrens-growth-research-paper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u_1bvj7XXe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39DEB-AD7B-367E-FD61-0D90D45C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917574"/>
            <a:ext cx="9778685" cy="247153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Doubling the number of children and young active disciples in the Church of England by 2030 is the first stated bold outcome of the Vision and Strategy.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46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3ACC4-5613-7FA8-5275-72C79A239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D5BDF-D088-AEEE-C3B0-B848400299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657" y="1395059"/>
            <a:ext cx="9778685" cy="455579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Partnerships enable growth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9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C474C3-49DA-D320-4730-6168ED1D89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8691" y="1789984"/>
            <a:ext cx="9154616" cy="247153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7C88C-D37F-774B-DA02-66167F775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234"/>
            <a:ext cx="12192000" cy="5912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0E408D-D9C7-E4B8-7E53-4294990535F1}"/>
              </a:ext>
            </a:extLst>
          </p:cNvPr>
          <p:cNvSpPr txBox="1"/>
          <p:nvPr/>
        </p:nvSpPr>
        <p:spPr>
          <a:xfrm>
            <a:off x="297712" y="5901378"/>
            <a:ext cx="1130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Youth and </a:t>
            </a:r>
            <a:r>
              <a:rPr lang="en-US" sz="3200" b="1" dirty="0" err="1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</a:t>
            </a:r>
            <a:r>
              <a:rPr lang="en-US" sz="32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Growth research (churchofengland.org)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7EC73-6806-7637-4E90-50AD6E1E1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095" y="1194332"/>
            <a:ext cx="9411809" cy="479374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C474C3-49DA-D320-4730-6168ED1D89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8691" y="1789984"/>
            <a:ext cx="9154616" cy="2471533"/>
          </a:xfrm>
        </p:spPr>
        <p:txBody>
          <a:bodyPr/>
          <a:lstStyle/>
          <a:p>
            <a:endParaRPr lang="en-GB" dirty="0"/>
          </a:p>
          <a:p>
            <a:pPr algn="ctr"/>
            <a:endParaRPr lang="en-GB" sz="2667" dirty="0">
              <a:hlinkClick r:id="rId4"/>
            </a:endParaRPr>
          </a:p>
          <a:p>
            <a:pPr algn="ctr"/>
            <a:r>
              <a:rPr lang="en-GB" sz="2667" dirty="0">
                <a:hlinkClick r:id="rId4"/>
              </a:rPr>
              <a:t>https://www.youtube.com/watch?v=u_1bvj7XXe0</a:t>
            </a:r>
            <a:r>
              <a:rPr lang="en-GB" sz="2667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40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00B0DFC-5396-8D34-4606-5BAA8AAC939E}"/>
              </a:ext>
            </a:extLst>
          </p:cNvPr>
          <p:cNvSpPr txBox="1"/>
          <p:nvPr/>
        </p:nvSpPr>
        <p:spPr>
          <a:xfrm>
            <a:off x="1690577" y="4625163"/>
            <a:ext cx="9633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660033"/>
                </a:solidFill>
              </a:rPr>
              <a:t>Resource</a:t>
            </a:r>
            <a:endParaRPr lang="en-GB" sz="9600" b="1" dirty="0">
              <a:solidFill>
                <a:srgbClr val="66003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A1508-E31D-63D5-56AE-3F3AEF2F9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48" y="1903487"/>
            <a:ext cx="10596703" cy="20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8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39DEB-AD7B-367E-FD61-0D90D45C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657" y="1395059"/>
            <a:ext cx="9778685" cy="455579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 is happening in a variety of contexts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Prayer underpins all growth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Intentional leadership is key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 comes when there is a focus on family and community rather than on one particular demographic group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Partnerships enable growth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2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39DEB-AD7B-367E-FD61-0D90D45C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657" y="1395059"/>
            <a:ext cx="9778685" cy="455579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 is happening in a variety of contexts</a:t>
            </a:r>
          </a:p>
          <a:p>
            <a:pPr>
              <a:lnSpc>
                <a:spcPct val="107000"/>
              </a:lnSpc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Church planting works in enabling rapid growth 	over a short period of time but is not the only 	route to growth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81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39DEB-AD7B-367E-FD61-0D90D45C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657" y="1395059"/>
            <a:ext cx="9778685" cy="455579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Prayer underpins all growth</a:t>
            </a:r>
          </a:p>
          <a:p>
            <a:pPr lvl="0">
              <a:lnSpc>
                <a:spcPct val="107000"/>
              </a:lnSpc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Prioritising starts with prayer.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53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39DEB-AD7B-367E-FD61-0D90D45C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657" y="1395059"/>
            <a:ext cx="9778685" cy="455579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Intentional leadership is key</a:t>
            </a:r>
          </a:p>
          <a:p>
            <a:pPr lvl="0">
              <a:lnSpc>
                <a:spcPct val="107000"/>
              </a:lnSpc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B067E-4CA1-C8B9-A4FA-CC6BAEE72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21" y="1395059"/>
            <a:ext cx="3553321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3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39DEB-AD7B-367E-FD61-0D90D45C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657" y="1395059"/>
            <a:ext cx="9778685" cy="455579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 comes when there is a focus on family and community rather than on one particular demographic group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813FE3-D2C8-CB17-5DB3-A9E978B9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829" y="3182044"/>
            <a:ext cx="3524742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5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Widescreen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Consortium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Coy</dc:creator>
  <cp:lastModifiedBy>Katie Burr</cp:lastModifiedBy>
  <cp:revision>4</cp:revision>
  <dcterms:created xsi:type="dcterms:W3CDTF">2024-09-27T08:13:48Z</dcterms:created>
  <dcterms:modified xsi:type="dcterms:W3CDTF">2024-11-22T09:24:02Z</dcterms:modified>
</cp:coreProperties>
</file>