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1" r:id="rId3"/>
    <p:sldId id="262" r:id="rId4"/>
    <p:sldId id="272" r:id="rId5"/>
    <p:sldId id="27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841"/>
    <p:restoredTop sz="96405"/>
  </p:normalViewPr>
  <p:slideViewPr>
    <p:cSldViewPr snapToGrid="0">
      <p:cViewPr>
        <p:scale>
          <a:sx n="71" d="100"/>
          <a:sy n="71" d="100"/>
        </p:scale>
        <p:origin x="304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2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eting with G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36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2CFF5-1582-76DA-9AF5-EAF1BCA6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801454-702A-E32B-7A3A-E4007F078596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AD268-1EC2-8B4D-09FC-4921A9EF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68" r="13568"/>
          <a:stretch/>
        </p:blipFill>
        <p:spPr>
          <a:xfrm>
            <a:off x="4699411" y="0"/>
            <a:ext cx="74925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5E548-272B-C407-C5F1-F12F2047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18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9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8DB6DD-2C3A-4DF3-02AD-5994C0A24C58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65BC9-8566-BB68-88DB-49869EB1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82" r="13582"/>
          <a:stretch/>
        </p:blipFill>
        <p:spPr>
          <a:xfrm>
            <a:off x="4699411" y="0"/>
            <a:ext cx="74925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56FC3-D4A3-03B9-AA47-7C942DFC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18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77F67-AC73-C330-E2FE-82197326AA7D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40A9D-2418-18A0-33D4-ED276072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76" b="15676"/>
          <a:stretch/>
        </p:blipFill>
        <p:spPr>
          <a:xfrm>
            <a:off x="4699411" y="0"/>
            <a:ext cx="74925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95517-4341-4622-E56D-17582AA9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18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9B828-4572-12FE-2CEE-AD20CD61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46958" y="0"/>
            <a:ext cx="12338958" cy="69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30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2024-06-12T21:28:40Z</dcterms:created>
  <dcterms:modified xsi:type="dcterms:W3CDTF">2024-12-26T22:02:37Z</dcterms:modified>
</cp:coreProperties>
</file>