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71" r:id="rId3"/>
    <p:sldId id="262" r:id="rId4"/>
    <p:sldId id="272" r:id="rId5"/>
    <p:sldId id="273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9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777"/>
    <p:restoredTop sz="96405"/>
  </p:normalViewPr>
  <p:slideViewPr>
    <p:cSldViewPr snapToGrid="0">
      <p:cViewPr>
        <p:scale>
          <a:sx n="71" d="100"/>
          <a:sy n="71" d="100"/>
        </p:scale>
        <p:origin x="304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52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eting with Go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369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82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2CFF5-1582-76DA-9AF5-EAF1BCA6B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801454-702A-E32B-7A3A-E4007F078596}"/>
              </a:ext>
            </a:extLst>
          </p:cNvPr>
          <p:cNvSpPr txBox="1"/>
          <p:nvPr/>
        </p:nvSpPr>
        <p:spPr>
          <a:xfrm>
            <a:off x="6271846" y="2872154"/>
            <a:ext cx="50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drag and drop your </a:t>
            </a:r>
          </a:p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photo into this space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AD268-1EC2-8B4D-09FC-4921A9EF3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42" r="13742"/>
          <a:stretch/>
        </p:blipFill>
        <p:spPr>
          <a:xfrm>
            <a:off x="4699411" y="0"/>
            <a:ext cx="749258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5E548-272B-C407-C5F1-F12F204726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8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8DB6DD-2C3A-4DF3-02AD-5994C0A24C58}"/>
              </a:ext>
            </a:extLst>
          </p:cNvPr>
          <p:cNvSpPr txBox="1"/>
          <p:nvPr/>
        </p:nvSpPr>
        <p:spPr>
          <a:xfrm>
            <a:off x="6271846" y="2872154"/>
            <a:ext cx="50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drag and drop your </a:t>
            </a:r>
          </a:p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photo into this space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265BC9-8566-BB68-88DB-49869EB10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8" r="15277"/>
          <a:stretch/>
        </p:blipFill>
        <p:spPr>
          <a:xfrm>
            <a:off x="4699411" y="0"/>
            <a:ext cx="74925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56FC3-D4A3-03B9-AA47-7C942DFC12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8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577F67-AC73-C330-E2FE-82197326AA7D}"/>
              </a:ext>
            </a:extLst>
          </p:cNvPr>
          <p:cNvSpPr txBox="1"/>
          <p:nvPr/>
        </p:nvSpPr>
        <p:spPr>
          <a:xfrm>
            <a:off x="6271846" y="2872154"/>
            <a:ext cx="50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drag and drop your </a:t>
            </a:r>
          </a:p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photo into this space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40A9D-2418-18A0-33D4-ED276072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76" b="15676"/>
          <a:stretch/>
        </p:blipFill>
        <p:spPr>
          <a:xfrm>
            <a:off x="4699411" y="0"/>
            <a:ext cx="749258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95517-4341-4622-E56D-17582AA94E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8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9B828-4572-12FE-2CEE-AD20CD615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5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6D926-7F5B-E84A-0EE6-B57E38DD1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46958" y="0"/>
            <a:ext cx="12338958" cy="6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84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30</Words>
  <Application>Microsoft Macintosh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2024-06-12T21:28:40Z</dcterms:created>
  <dcterms:modified xsi:type="dcterms:W3CDTF">2024-12-26T21:52:26Z</dcterms:modified>
</cp:coreProperties>
</file>