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8" r:id="rId3"/>
    <p:sldId id="270" r:id="rId4"/>
    <p:sldId id="262" r:id="rId5"/>
    <p:sldId id="269" r:id="rId6"/>
    <p:sldId id="264" r:id="rId7"/>
    <p:sldId id="271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2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ssing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eting with G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F217E9-66C1-EFEF-9962-C527D2426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mf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48029D-9241-E2DF-787D-03FA74095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7174A4-CF97-DBDA-D4EC-67CA54B8C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78F92-75E0-40E0-3EAD-7FA3A3C5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78F92-75E0-40E0-3EAD-7FA3A3C5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th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ing a Can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2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53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40507-0071-402E-03FE-4C695910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29CDC-CB2B-FC12-25C2-E417C9D1706E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22156-1BF0-142F-4A8A-2B95FA5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14779"/>
          <a:stretch/>
        </p:blipFill>
        <p:spPr>
          <a:xfrm>
            <a:off x="5066842" y="1"/>
            <a:ext cx="7125157" cy="6898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A395A-851F-476E-26C8-0046295B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219950" cy="68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70266-C729-294F-4671-8216A2A1838B}"/>
              </a:ext>
            </a:extLst>
          </p:cNvPr>
          <p:cNvSpPr txBox="1"/>
          <p:nvPr/>
        </p:nvSpPr>
        <p:spPr>
          <a:xfrm>
            <a:off x="734786" y="1420586"/>
            <a:ext cx="912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3C50"/>
                </a:solidFill>
                <a:latin typeface="Lilita One" panose="02000000000000000000" pitchFamily="2" charset="0"/>
                <a:cs typeface="Niramit" pitchFamily="2" charset="-34"/>
              </a:rPr>
              <a:t>A moment of honesty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04AB0-8A0E-D49F-ADF7-D5523841CF96}"/>
              </a:ext>
            </a:extLst>
          </p:cNvPr>
          <p:cNvSpPr txBox="1"/>
          <p:nvPr/>
        </p:nvSpPr>
        <p:spPr>
          <a:xfrm>
            <a:off x="734786" y="2596243"/>
            <a:ext cx="591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Owning our mistakes</a:t>
            </a:r>
          </a:p>
        </p:txBody>
      </p:sp>
    </p:spTree>
    <p:extLst>
      <p:ext uri="{BB962C8B-B14F-4D97-AF65-F5344CB8AC3E}">
        <p14:creationId xmlns:p14="http://schemas.microsoft.com/office/powerpoint/2010/main" val="179198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DED737-728B-38C8-1337-6F4E48570925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B7B96-FA80-C014-4E04-A8E0B453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71" r="15571"/>
          <a:stretch/>
        </p:blipFill>
        <p:spPr>
          <a:xfrm>
            <a:off x="5108559" y="1"/>
            <a:ext cx="708344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6D926-7F5B-E84A-0EE6-B57E38DD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306"/>
            <a:ext cx="7190617" cy="68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F2CE3C-CB68-51FC-8845-759795ABF2FB}"/>
              </a:ext>
            </a:extLst>
          </p:cNvPr>
          <p:cNvSpPr txBox="1"/>
          <p:nvPr/>
        </p:nvSpPr>
        <p:spPr>
          <a:xfrm>
            <a:off x="734786" y="1420586"/>
            <a:ext cx="912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3C50"/>
                </a:solidFill>
                <a:latin typeface="Lilita One" panose="02000000000000000000" pitchFamily="2" charset="0"/>
                <a:cs typeface="Niramit" pitchFamily="2" charset="-34"/>
              </a:rPr>
              <a:t>Sharing our belief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139E8-B0EC-2AB1-85D3-DFD3463A0E48}"/>
              </a:ext>
            </a:extLst>
          </p:cNvPr>
          <p:cNvSpPr txBox="1"/>
          <p:nvPr/>
        </p:nvSpPr>
        <p:spPr>
          <a:xfrm>
            <a:off x="734786" y="2563586"/>
            <a:ext cx="591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Words to mark where we are on the journey</a:t>
            </a:r>
          </a:p>
        </p:txBody>
      </p:sp>
    </p:spTree>
    <p:extLst>
      <p:ext uri="{BB962C8B-B14F-4D97-AF65-F5344CB8AC3E}">
        <p14:creationId xmlns:p14="http://schemas.microsoft.com/office/powerpoint/2010/main" val="196373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8991DA-CD17-349C-F49D-1C509CA49722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87C39-485D-D667-EA39-99D4EA0D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93" b="13693"/>
          <a:stretch/>
        </p:blipFill>
        <p:spPr>
          <a:xfrm>
            <a:off x="5009764" y="-1"/>
            <a:ext cx="7182235" cy="6852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6D926-7F5B-E84A-0EE6-B57E38DD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7182236" cy="6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D530D-B2DB-4527-B813-EDB7A9549A8A}"/>
              </a:ext>
            </a:extLst>
          </p:cNvPr>
          <p:cNvSpPr txBox="1"/>
          <p:nvPr/>
        </p:nvSpPr>
        <p:spPr>
          <a:xfrm>
            <a:off x="709212" y="1653203"/>
            <a:ext cx="7611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3C50"/>
                </a:solidFill>
                <a:latin typeface="Lilita One" panose="02000000000000000000" pitchFamily="2" charset="0"/>
                <a:cs typeface="Niramit" pitchFamily="2" charset="-34"/>
              </a:rPr>
              <a:t>Holy Communion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26430-BE14-50DF-54AC-553B5B84D869}"/>
              </a:ext>
            </a:extLst>
          </p:cNvPr>
          <p:cNvSpPr txBox="1"/>
          <p:nvPr/>
        </p:nvSpPr>
        <p:spPr>
          <a:xfrm>
            <a:off x="709212" y="2577985"/>
            <a:ext cx="812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Sharing bread and wine - symbols that remind us Jesus died for us.</a:t>
            </a:r>
          </a:p>
        </p:txBody>
      </p:sp>
    </p:spTree>
    <p:extLst>
      <p:ext uri="{BB962C8B-B14F-4D97-AF65-F5344CB8AC3E}">
        <p14:creationId xmlns:p14="http://schemas.microsoft.com/office/powerpoint/2010/main" val="206470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351504-1ECF-E2C3-708A-F2886936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974B1-1849-F079-35A5-25208DF5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65</Words>
  <Application>Microsoft Macintosh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Lilita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Ruth Green</cp:lastModifiedBy>
  <cp:revision>24</cp:revision>
  <dcterms:created xsi:type="dcterms:W3CDTF">2024-06-12T21:28:40Z</dcterms:created>
  <dcterms:modified xsi:type="dcterms:W3CDTF">2025-05-19T14:34:15Z</dcterms:modified>
</cp:coreProperties>
</file>