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8" r:id="rId3"/>
    <p:sldId id="262" r:id="rId4"/>
    <p:sldId id="264" r:id="rId5"/>
    <p:sldId id="265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405"/>
  </p:normalViewPr>
  <p:slideViewPr>
    <p:cSldViewPr snapToGrid="0">
      <p:cViewPr varScale="1">
        <p:scale>
          <a:sx n="109" d="100"/>
          <a:sy n="109" d="100"/>
        </p:scale>
        <p:origin x="21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52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B0A43E-86EB-801A-EDAD-A5A6C3C48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6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B0A43E-86EB-801A-EDAD-A5A6C3C48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69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B0A43E-86EB-801A-EDAD-A5A6C3C48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83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ssing/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B0A43E-86EB-801A-EDAD-A5A6C3C48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50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B0A43E-86EB-801A-EDAD-A5A6C3C48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34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B0A43E-86EB-801A-EDAD-A5A6C3C48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eeting with Go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F217E9-66C1-EFEF-9962-C527D2426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69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mf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48029D-9241-E2DF-787D-03FA74095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1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7174A4-CF97-DBDA-D4EC-67CA54B8C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5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e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E78F92-75E0-40E0-3EAD-7FA3A3C5EA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6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E78F92-75E0-40E0-3EAD-7FA3A3C5EA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6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th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B0A43E-86EB-801A-EDAD-A5A6C3C48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1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ing a Can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B0A43E-86EB-801A-EDAD-A5A6C3C48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4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B0A43E-86EB-801A-EDAD-A5A6C3C48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82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50" r:id="rId3"/>
    <p:sldLayoutId id="2147483651" r:id="rId4"/>
    <p:sldLayoutId id="2147483652" r:id="rId5"/>
    <p:sldLayoutId id="2147483660" r:id="rId6"/>
    <p:sldLayoutId id="2147483653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F40507-0071-402E-03FE-4C695910F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5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E29CDC-CB2B-FC12-25C2-E417C9D1706E}"/>
              </a:ext>
            </a:extLst>
          </p:cNvPr>
          <p:cNvSpPr txBox="1"/>
          <p:nvPr/>
        </p:nvSpPr>
        <p:spPr>
          <a:xfrm>
            <a:off x="6271846" y="2872154"/>
            <a:ext cx="508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drag and drop your </a:t>
            </a:r>
          </a:p>
          <a:p>
            <a:pPr algn="ctr"/>
            <a:r>
              <a:rPr lang="en-GB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alternative photo into this space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E22156-1BF0-142F-4A8A-2B95FA51D9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79" r="14779"/>
          <a:stretch/>
        </p:blipFill>
        <p:spPr>
          <a:xfrm>
            <a:off x="5066842" y="1"/>
            <a:ext cx="7125157" cy="6898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7A395A-851F-476E-26C8-0046295BDA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7219950" cy="688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9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DED737-728B-38C8-1337-6F4E48570925}"/>
              </a:ext>
            </a:extLst>
          </p:cNvPr>
          <p:cNvSpPr txBox="1"/>
          <p:nvPr/>
        </p:nvSpPr>
        <p:spPr>
          <a:xfrm>
            <a:off x="6271846" y="2872154"/>
            <a:ext cx="508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drag and drop your </a:t>
            </a:r>
          </a:p>
          <a:p>
            <a:pPr algn="ctr"/>
            <a:r>
              <a:rPr lang="en-GB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alternative photo into this space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2B7B96-FA80-C014-4E04-A8E0B45351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71" r="15571"/>
          <a:stretch/>
        </p:blipFill>
        <p:spPr>
          <a:xfrm>
            <a:off x="5108559" y="1"/>
            <a:ext cx="708344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56D926-7F5B-E84A-0EE6-B57E38DD10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2306"/>
            <a:ext cx="7190617" cy="686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5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8991DA-CD17-349C-F49D-1C509CA49722}"/>
              </a:ext>
            </a:extLst>
          </p:cNvPr>
          <p:cNvSpPr txBox="1"/>
          <p:nvPr/>
        </p:nvSpPr>
        <p:spPr>
          <a:xfrm>
            <a:off x="6271846" y="2872154"/>
            <a:ext cx="508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drag and drop your </a:t>
            </a:r>
          </a:p>
          <a:p>
            <a:pPr algn="ctr"/>
            <a:r>
              <a:rPr lang="en-GB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alternative photo into this space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B87C39-485D-D667-EA39-99D4EA0D3C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693" b="13693"/>
          <a:stretch/>
        </p:blipFill>
        <p:spPr>
          <a:xfrm>
            <a:off x="5009764" y="-1"/>
            <a:ext cx="7182235" cy="68523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56D926-7F5B-E84A-0EE6-B57E38DD10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7182236" cy="685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0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351504-1ECF-E2C3-708A-F28869361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974B1-1849-F079-35A5-25208DF50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18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3750</TotalTime>
  <Words>30</Words>
  <Application>Microsoft Macintosh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Ruth Green</cp:lastModifiedBy>
  <cp:revision>22</cp:revision>
  <dcterms:created xsi:type="dcterms:W3CDTF">2024-06-12T21:28:40Z</dcterms:created>
  <dcterms:modified xsi:type="dcterms:W3CDTF">2025-01-06T11:38:12Z</dcterms:modified>
</cp:coreProperties>
</file>