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58" r:id="rId3"/>
    <p:sldId id="262" r:id="rId4"/>
    <p:sldId id="264" r:id="rId5"/>
    <p:sldId id="265" r:id="rId6"/>
    <p:sldId id="26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91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1701"/>
    <p:restoredTop sz="96405"/>
  </p:normalViewPr>
  <p:slideViewPr>
    <p:cSldViewPr snapToGrid="0">
      <p:cViewPr>
        <p:scale>
          <a:sx n="57" d="100"/>
          <a:sy n="57" d="100"/>
        </p:scale>
        <p:origin x="-584" y="1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529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 R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3B0A43E-86EB-801A-EDAD-A5A6C3C48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68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3B0A43E-86EB-801A-EDAD-A5A6C3C48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69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3B0A43E-86EB-801A-EDAD-A5A6C3C48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83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essing/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3B0A43E-86EB-801A-EDAD-A5A6C3C48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50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3B0A43E-86EB-801A-EDAD-A5A6C3C48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34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3B0A43E-86EB-801A-EDAD-A5A6C3C48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4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eting with Go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F217E9-66C1-EFEF-9962-C527D24269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69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mf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48029D-9241-E2DF-787D-03FA740957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11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Jo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7174A4-CF97-DBDA-D4EC-67CA54B8C4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53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e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E78F92-75E0-40E0-3EAD-7FA3A3C5EA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64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E78F92-75E0-40E0-3EAD-7FA3A3C5EA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66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th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3B0A43E-86EB-801A-EDAD-A5A6C3C48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12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ing a Can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3B0A43E-86EB-801A-EDAD-A5A6C3C48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41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3B0A43E-86EB-801A-EDAD-A5A6C3C48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82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49" r:id="rId2"/>
    <p:sldLayoutId id="2147483650" r:id="rId3"/>
    <p:sldLayoutId id="2147483651" r:id="rId4"/>
    <p:sldLayoutId id="2147483652" r:id="rId5"/>
    <p:sldLayoutId id="2147483660" r:id="rId6"/>
    <p:sldLayoutId id="2147483653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F40507-0071-402E-03FE-4C695910FD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57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E29CDC-CB2B-FC12-25C2-E417C9D1706E}"/>
              </a:ext>
            </a:extLst>
          </p:cNvPr>
          <p:cNvSpPr txBox="1"/>
          <p:nvPr/>
        </p:nvSpPr>
        <p:spPr>
          <a:xfrm>
            <a:off x="6271846" y="2872154"/>
            <a:ext cx="508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Please drag and drop your </a:t>
            </a:r>
          </a:p>
          <a:p>
            <a:pPr algn="ctr"/>
            <a:r>
              <a:rPr lang="en-GB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alternative photo into this space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C7C955-E018-FF5D-1C7A-1F45FBE194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17" b="17539"/>
          <a:stretch/>
        </p:blipFill>
        <p:spPr>
          <a:xfrm>
            <a:off x="5066842" y="1"/>
            <a:ext cx="7125157" cy="68983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DEEAAF-ABFE-5732-5B60-0FE66DAD4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8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93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DED737-728B-38C8-1337-6F4E48570925}"/>
              </a:ext>
            </a:extLst>
          </p:cNvPr>
          <p:cNvSpPr txBox="1"/>
          <p:nvPr/>
        </p:nvSpPr>
        <p:spPr>
          <a:xfrm>
            <a:off x="6271846" y="2872154"/>
            <a:ext cx="508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Please drag and drop your </a:t>
            </a:r>
          </a:p>
          <a:p>
            <a:pPr algn="ctr"/>
            <a:r>
              <a:rPr lang="en-GB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alternative photo into this space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063F8B-0DF4-8627-A25A-E168067AAF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71" r="15571"/>
          <a:stretch/>
        </p:blipFill>
        <p:spPr>
          <a:xfrm>
            <a:off x="5066843" y="0"/>
            <a:ext cx="7125157" cy="6898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56D926-7F5B-E84A-0EE6-B57E38DD10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" y="0"/>
            <a:ext cx="7230534" cy="689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55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8991DA-CD17-349C-F49D-1C509CA49722}"/>
              </a:ext>
            </a:extLst>
          </p:cNvPr>
          <p:cNvSpPr txBox="1"/>
          <p:nvPr/>
        </p:nvSpPr>
        <p:spPr>
          <a:xfrm>
            <a:off x="6271846" y="2872154"/>
            <a:ext cx="508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Please drag and drop your </a:t>
            </a:r>
          </a:p>
          <a:p>
            <a:pPr algn="ctr"/>
            <a:r>
              <a:rPr lang="en-GB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alternative photo into this space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C053E3-3168-FA70-7D95-E6ABCD6BFB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693" b="13693"/>
          <a:stretch/>
        </p:blipFill>
        <p:spPr>
          <a:xfrm>
            <a:off x="5066843" y="0"/>
            <a:ext cx="7125157" cy="6898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56D926-7F5B-E84A-0EE6-B57E38DD10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8736" y="0"/>
            <a:ext cx="7230534" cy="689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01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351504-1ECF-E2C3-708A-F28869361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5974B1-1849-F079-35A5-25208DF50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18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2404</TotalTime>
  <Words>30</Words>
  <Application>Microsoft Macintosh PowerPoint</Application>
  <PresentationFormat>Widescreen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23</cp:revision>
  <dcterms:created xsi:type="dcterms:W3CDTF">2024-06-12T21:28:40Z</dcterms:created>
  <dcterms:modified xsi:type="dcterms:W3CDTF">2024-12-23T23:16:46Z</dcterms:modified>
</cp:coreProperties>
</file>