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04" autoAdjust="0"/>
    <p:restoredTop sz="94660"/>
  </p:normalViewPr>
  <p:slideViewPr>
    <p:cSldViewPr snapToGrid="0">
      <p:cViewPr varScale="1">
        <p:scale>
          <a:sx n="76" d="100"/>
          <a:sy n="76" d="100"/>
        </p:scale>
        <p:origin x="702" y="8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53692F-0058-4086-BEBF-5EC8283F930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9E02DF6-6A25-412E-A84D-E67278C86B5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4050CA-CB8B-4306-9DE9-4852A01753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11E3E-D5A0-47AA-BE17-F5B96F7DC0AA}" type="datetimeFigureOut">
              <a:rPr lang="en-GB" smtClean="0"/>
              <a:t>28/11/2019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592EBD-73B7-4105-9C38-85A36E2B01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9CCAE9-35C5-4258-A0A5-A457E0F4DB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44AA6-815F-45D1-AE63-05D95E510F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18418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BE57B0-DC57-4691-9BE2-73415A6DBF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234D720-640D-4F12-B81E-2BF19865C79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B69BB7-1EC4-413F-851D-098DBD73DC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11E3E-D5A0-47AA-BE17-F5B96F7DC0AA}" type="datetimeFigureOut">
              <a:rPr lang="en-GB" smtClean="0"/>
              <a:t>28/11/2019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31D568-DB11-42F7-9ED8-1404193592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1D3922-7CF8-49F2-BACC-70FE6A08B7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44AA6-815F-45D1-AE63-05D95E510F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39826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7B1450D-3E2E-4F82-A0ED-16B023FD790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876160F-D48A-4990-844D-4BB831639DC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A57293-4808-4B55-BDDC-C4A14283EA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11E3E-D5A0-47AA-BE17-F5B96F7DC0AA}" type="datetimeFigureOut">
              <a:rPr lang="en-GB" smtClean="0"/>
              <a:t>28/11/2019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CC8188-2665-45EF-A7E1-AD08D920CC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3E637D-8FF4-4B10-8F29-C533A42736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44AA6-815F-45D1-AE63-05D95E510F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05724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58C701-1D74-4A01-8CB2-B89B629A20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0E41A3-A376-479D-9A7E-48BE74E69E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1FCB2A-89B5-4C14-8421-91B3C80E77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11E3E-D5A0-47AA-BE17-F5B96F7DC0AA}" type="datetimeFigureOut">
              <a:rPr lang="en-GB" smtClean="0"/>
              <a:t>28/11/2019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4E6707-A93C-47E2-BF66-521ACB1E7C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0E7ACE-3042-476E-889C-5806B29E2C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44AA6-815F-45D1-AE63-05D95E510F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72667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E70D54-A378-4FD1-AC03-FE7B50C407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CAE5CCC-2824-48A0-993B-471CE4908E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BF4E0F-DD14-44C7-9615-8650C16B58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11E3E-D5A0-47AA-BE17-F5B96F7DC0AA}" type="datetimeFigureOut">
              <a:rPr lang="en-GB" smtClean="0"/>
              <a:t>28/11/2019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395FC8-3712-4136-96D9-D08D954149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1C633C-C065-4182-901E-6A2E971028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44AA6-815F-45D1-AE63-05D95E510F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6519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456C66-A116-4929-ADE8-2FF931E672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97403D-E9EE-4FF2-8983-296E38D2DD0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D05DE35-2BAF-4D00-A23E-3A9F8E3C62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D906A1B-2D06-47DE-89E2-6B4FAB732B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11E3E-D5A0-47AA-BE17-F5B96F7DC0AA}" type="datetimeFigureOut">
              <a:rPr lang="en-GB" smtClean="0"/>
              <a:t>28/11/2019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63CF9AF-E8DF-47FB-8E8C-365CBD1E7D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E1CF801-36E8-4827-A9FF-0448255A0F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44AA6-815F-45D1-AE63-05D95E510F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5593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8C9AA0-DABD-4959-A0D2-345232F125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36311FF-0DFF-411A-8681-12AA883083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79377DD-D112-437A-B576-8EF39F4C94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769431B-A320-448E-A15B-C19F646AF88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C45A540-7A7F-4EB6-9229-6C48D92A89F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C291B01-7FFB-4660-8841-263A954AD6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11E3E-D5A0-47AA-BE17-F5B96F7DC0AA}" type="datetimeFigureOut">
              <a:rPr lang="en-GB" smtClean="0"/>
              <a:t>28/11/2019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2F64FA7-BD9B-49F8-81A2-E12E880F63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2BE0066-0F19-4877-8D0F-9CDFDE6C3B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44AA6-815F-45D1-AE63-05D95E510F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54782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3C884A-6E5B-4B9F-BD11-4E6E10CBF3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721C651-D2DF-4DEE-A160-3BBB1CE51D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11E3E-D5A0-47AA-BE17-F5B96F7DC0AA}" type="datetimeFigureOut">
              <a:rPr lang="en-GB" smtClean="0"/>
              <a:t>28/11/2019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4867C35-B8EF-4D17-806B-C95FC37183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0667DC7-DC47-4F9E-856A-11111ADA08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44AA6-815F-45D1-AE63-05D95E510F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12482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08DB1CC-8DC8-4870-B631-4FA88306BA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11E3E-D5A0-47AA-BE17-F5B96F7DC0AA}" type="datetimeFigureOut">
              <a:rPr lang="en-GB" smtClean="0"/>
              <a:t>28/11/2019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B14675E-FE7B-47E5-BD0A-AA6A5BD7BF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13F19B-2F70-4765-B861-F2A16FBC53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44AA6-815F-45D1-AE63-05D95E510F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69603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FB6111-8F6E-4DBD-8ABC-89EFE396C8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836A73-1351-4A14-A85A-A70942B18D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36D073D-D8C6-460F-8714-E509B13F84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D3AE6ED-42C0-405C-A78C-30C8F543C0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11E3E-D5A0-47AA-BE17-F5B96F7DC0AA}" type="datetimeFigureOut">
              <a:rPr lang="en-GB" smtClean="0"/>
              <a:t>28/11/2019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0CD4B1-57EE-4C59-892B-5CBB9A743B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7CECE7D-EEDD-4A6A-9630-0BE528B0BD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44AA6-815F-45D1-AE63-05D95E510F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30559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C789AF-F1D5-4B59-9052-B6DAFE778F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0DD4EE0-B3EC-45C7-ADB5-85D4D584B47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06541E2-2432-4B25-B2F3-B804938188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462688-1338-436C-A983-3D16025434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11E3E-D5A0-47AA-BE17-F5B96F7DC0AA}" type="datetimeFigureOut">
              <a:rPr lang="en-GB" smtClean="0"/>
              <a:t>28/11/2019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60044A-1CAD-4708-A5BE-2C44E66422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80D4F01-47C6-484F-8EA5-3A3D442119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44AA6-815F-45D1-AE63-05D95E510F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65222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4F1DA0D-B96B-4329-9657-D6A011FF42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0ED83E1-6E62-405E-AF40-F8ECE338A1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6B2D6F-E533-429F-AFA8-B1A7C937EA1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B11E3E-D5A0-47AA-BE17-F5B96F7DC0AA}" type="datetimeFigureOut">
              <a:rPr lang="en-GB" smtClean="0"/>
              <a:t>28/11/2019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323213-5480-4AD9-BA73-680D24CD8B3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7B6A69-6057-4EBF-8649-9DE78339F2D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044AA6-815F-45D1-AE63-05D95E510F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90511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building, old, grass, standing&#10;&#10;Description automatically generated">
            <a:extLst>
              <a:ext uri="{FF2B5EF4-FFF2-40B4-BE49-F238E27FC236}">
                <a16:creationId xmlns:a16="http://schemas.microsoft.com/office/drawing/2014/main" id="{6D17658A-5790-45D7-B103-F44F1C2488B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1365920" y="-520105"/>
            <a:ext cx="7348756" cy="8267338"/>
          </a:xfrm>
          <a:prstGeom prst="rect">
            <a:avLst/>
          </a:prstGeom>
        </p:spPr>
      </p:pic>
      <p:pic>
        <p:nvPicPr>
          <p:cNvPr id="7" name="Picture 6" descr="A painting of a book&#10;&#10;Description automatically generated">
            <a:extLst>
              <a:ext uri="{FF2B5EF4-FFF2-40B4-BE49-F238E27FC236}">
                <a16:creationId xmlns:a16="http://schemas.microsoft.com/office/drawing/2014/main" id="{D3524988-6171-477B-BF84-DD5DC1BD6A50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631821" y="-353932"/>
            <a:ext cx="7560179" cy="8267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73103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2019-11-28T14:51:28Z</dcterms:created>
  <dcterms:modified xsi:type="dcterms:W3CDTF">2019-11-28T14:51:34Z</dcterms:modified>
</cp:coreProperties>
</file>