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1" r:id="rId1"/>
  </p:sldMasterIdLst>
  <p:notesMasterIdLst>
    <p:notesMasterId r:id="rId23"/>
  </p:notesMasterIdLst>
  <p:handoutMasterIdLst>
    <p:handoutMasterId r:id="rId24"/>
  </p:handoutMasterIdLst>
  <p:sldIdLst>
    <p:sldId id="256" r:id="rId2"/>
    <p:sldId id="297" r:id="rId3"/>
    <p:sldId id="298" r:id="rId4"/>
    <p:sldId id="299" r:id="rId5"/>
    <p:sldId id="289" r:id="rId6"/>
    <p:sldId id="292" r:id="rId7"/>
    <p:sldId id="270" r:id="rId8"/>
    <p:sldId id="291" r:id="rId9"/>
    <p:sldId id="300" r:id="rId10"/>
    <p:sldId id="293" r:id="rId11"/>
    <p:sldId id="294" r:id="rId12"/>
    <p:sldId id="275" r:id="rId13"/>
    <p:sldId id="295" r:id="rId14"/>
    <p:sldId id="306" r:id="rId15"/>
    <p:sldId id="307" r:id="rId16"/>
    <p:sldId id="296" r:id="rId17"/>
    <p:sldId id="302" r:id="rId18"/>
    <p:sldId id="303" r:id="rId19"/>
    <p:sldId id="304" r:id="rId20"/>
    <p:sldId id="284" r:id="rId21"/>
    <p:sldId id="305" r:id="rId22"/>
  </p:sldIdLst>
  <p:sldSz cx="12192000" cy="6858000"/>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62D014-7075-4A7E-84A8-75186AA671AA}"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GB"/>
        </a:p>
      </dgm:t>
    </dgm:pt>
    <dgm:pt modelId="{7E3724A8-F3FC-4F11-99C6-60E689028318}">
      <dgm:prSet phldrT="[Text]" custT="1"/>
      <dgm:spPr/>
      <dgm:t>
        <a:bodyPr/>
        <a:lstStyle/>
        <a:p>
          <a:r>
            <a:rPr lang="en-GB" sz="2400" dirty="0"/>
            <a:t>A death occurs</a:t>
          </a:r>
        </a:p>
      </dgm:t>
    </dgm:pt>
    <dgm:pt modelId="{3E7375EE-BA9B-4C7B-8BB3-5AF97BD6FB02}" type="parTrans" cxnId="{41F00B4A-400D-4089-BC04-8964630E80C2}">
      <dgm:prSet/>
      <dgm:spPr/>
      <dgm:t>
        <a:bodyPr/>
        <a:lstStyle/>
        <a:p>
          <a:endParaRPr lang="en-GB"/>
        </a:p>
      </dgm:t>
    </dgm:pt>
    <dgm:pt modelId="{A4F9ADFB-EE3A-4976-85C5-0C5F2F564D60}" type="sibTrans" cxnId="{41F00B4A-400D-4089-BC04-8964630E80C2}">
      <dgm:prSet/>
      <dgm:spPr/>
      <dgm:t>
        <a:bodyPr/>
        <a:lstStyle/>
        <a:p>
          <a:endParaRPr lang="en-GB"/>
        </a:p>
      </dgm:t>
    </dgm:pt>
    <dgm:pt modelId="{69901316-DBB3-4FD3-807A-0D305C4688B7}">
      <dgm:prSet phldrT="[Text]"/>
      <dgm:spPr/>
      <dgm:t>
        <a:bodyPr/>
        <a:lstStyle/>
        <a:p>
          <a:r>
            <a:rPr lang="en-GB" dirty="0"/>
            <a:t>PP look for evidence of will / religious affiliation / preference for burial or cremation</a:t>
          </a:r>
        </a:p>
      </dgm:t>
    </dgm:pt>
    <dgm:pt modelId="{F0ECE78D-3354-4813-86B7-E007DA7E1194}" type="parTrans" cxnId="{9D531D6A-2EF0-435C-A5CA-EDA8D2E9579B}">
      <dgm:prSet/>
      <dgm:spPr/>
      <dgm:t>
        <a:bodyPr/>
        <a:lstStyle/>
        <a:p>
          <a:endParaRPr lang="en-GB"/>
        </a:p>
      </dgm:t>
    </dgm:pt>
    <dgm:pt modelId="{2CAB5C59-050E-4380-9373-01156737CF24}" type="sibTrans" cxnId="{9D531D6A-2EF0-435C-A5CA-EDA8D2E9579B}">
      <dgm:prSet/>
      <dgm:spPr/>
      <dgm:t>
        <a:bodyPr/>
        <a:lstStyle/>
        <a:p>
          <a:endParaRPr lang="en-GB"/>
        </a:p>
      </dgm:t>
    </dgm:pt>
    <dgm:pt modelId="{AF9DBB6B-258A-4427-A355-832F2964529D}">
      <dgm:prSet phldrT="[Text]" custT="1"/>
      <dgm:spPr/>
      <dgm:t>
        <a:bodyPr/>
        <a:lstStyle/>
        <a:p>
          <a:r>
            <a:rPr lang="en-GB" sz="1800" dirty="0"/>
            <a:t>Contract FD collects body / death notice in paper</a:t>
          </a:r>
        </a:p>
      </dgm:t>
    </dgm:pt>
    <dgm:pt modelId="{BA84653B-9CF9-4536-8AD6-341885784CFA}" type="parTrans" cxnId="{731D0BE5-3081-477C-BCF2-F7CDBD808CA5}">
      <dgm:prSet/>
      <dgm:spPr/>
      <dgm:t>
        <a:bodyPr/>
        <a:lstStyle/>
        <a:p>
          <a:endParaRPr lang="en-GB"/>
        </a:p>
      </dgm:t>
    </dgm:pt>
    <dgm:pt modelId="{B2023DB2-61AF-4FF2-9570-FEED71049864}" type="sibTrans" cxnId="{731D0BE5-3081-477C-BCF2-F7CDBD808CA5}">
      <dgm:prSet/>
      <dgm:spPr/>
      <dgm:t>
        <a:bodyPr/>
        <a:lstStyle/>
        <a:p>
          <a:endParaRPr lang="en-GB"/>
        </a:p>
      </dgm:t>
    </dgm:pt>
    <dgm:pt modelId="{D94D778B-6C9B-43BE-A64F-62278FBB877F}">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2000" dirty="0"/>
            <a:t>Body taken to public mortuary</a:t>
          </a:r>
        </a:p>
        <a:p>
          <a:pPr defTabSz="800100">
            <a:lnSpc>
              <a:spcPct val="90000"/>
            </a:lnSpc>
            <a:spcBef>
              <a:spcPct val="0"/>
            </a:spcBef>
            <a:spcAft>
              <a:spcPct val="35000"/>
            </a:spcAft>
          </a:pPr>
          <a:endParaRPr lang="en-GB" sz="1600" dirty="0"/>
        </a:p>
      </dgm:t>
    </dgm:pt>
    <dgm:pt modelId="{D3941ACA-8A47-4A63-83F3-A462F1F484EE}" type="parTrans" cxnId="{69DF681C-2FF9-493E-89E2-3DAA4B93A424}">
      <dgm:prSet/>
      <dgm:spPr/>
      <dgm:t>
        <a:bodyPr/>
        <a:lstStyle/>
        <a:p>
          <a:endParaRPr lang="en-GB"/>
        </a:p>
      </dgm:t>
    </dgm:pt>
    <dgm:pt modelId="{6632EB2F-C050-48FE-B467-49159C666E5F}" type="sibTrans" cxnId="{69DF681C-2FF9-493E-89E2-3DAA4B93A424}">
      <dgm:prSet/>
      <dgm:spPr/>
      <dgm:t>
        <a:bodyPr/>
        <a:lstStyle/>
        <a:p>
          <a:endParaRPr lang="en-GB"/>
        </a:p>
      </dgm:t>
    </dgm:pt>
    <dgm:pt modelId="{788F91F4-98B3-4B94-9EA8-D2D7483B4FA1}">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800" dirty="0"/>
            <a:t>Property Protection (PP) seek to find next of kin</a:t>
          </a:r>
        </a:p>
      </dgm:t>
    </dgm:pt>
    <dgm:pt modelId="{120F7447-EBA5-4CE1-A34A-2D4278F3CDF9}" type="parTrans" cxnId="{EB170F75-608F-4D5C-B311-C8EED5C65CEE}">
      <dgm:prSet/>
      <dgm:spPr/>
      <dgm:t>
        <a:bodyPr/>
        <a:lstStyle/>
        <a:p>
          <a:endParaRPr lang="en-GB"/>
        </a:p>
      </dgm:t>
    </dgm:pt>
    <dgm:pt modelId="{1B081DB5-9B48-4AAD-838D-596FB0CA3C97}" type="sibTrans" cxnId="{EB170F75-608F-4D5C-B311-C8EED5C65CEE}">
      <dgm:prSet/>
      <dgm:spPr/>
      <dgm:t>
        <a:bodyPr/>
        <a:lstStyle/>
        <a:p>
          <a:endParaRPr lang="en-GB"/>
        </a:p>
      </dgm:t>
    </dgm:pt>
    <dgm:pt modelId="{B07C8D29-BD8F-4CB7-85FE-78C4C006A390}">
      <dgm:prSet custT="1"/>
      <dgm:spPr/>
      <dgm:t>
        <a:bodyPr/>
        <a:lstStyle/>
        <a:p>
          <a:r>
            <a:rPr lang="en-GB" sz="2000" dirty="0"/>
            <a:t>The funeral happens </a:t>
          </a:r>
        </a:p>
      </dgm:t>
    </dgm:pt>
    <dgm:pt modelId="{B181A779-9069-496C-9E13-EA24BBA4A142}" type="parTrans" cxnId="{346A27EE-9F3A-4A66-AEB5-4B3E18DCB184}">
      <dgm:prSet/>
      <dgm:spPr/>
      <dgm:t>
        <a:bodyPr/>
        <a:lstStyle/>
        <a:p>
          <a:endParaRPr lang="en-GB"/>
        </a:p>
      </dgm:t>
    </dgm:pt>
    <dgm:pt modelId="{CF33281E-7FC1-4DF5-8CA9-573A5E0EA790}" type="sibTrans" cxnId="{346A27EE-9F3A-4A66-AEB5-4B3E18DCB184}">
      <dgm:prSet/>
      <dgm:spPr/>
      <dgm:t>
        <a:bodyPr/>
        <a:lstStyle/>
        <a:p>
          <a:endParaRPr lang="en-GB"/>
        </a:p>
      </dgm:t>
    </dgm:pt>
    <dgm:pt modelId="{A24AF9C2-203D-4DA8-B316-EDFE6446DD83}" type="pres">
      <dgm:prSet presAssocID="{0062D014-7075-4A7E-84A8-75186AA671AA}" presName="Name0" presStyleCnt="0">
        <dgm:presLayoutVars>
          <dgm:dir/>
          <dgm:resizeHandles val="exact"/>
        </dgm:presLayoutVars>
      </dgm:prSet>
      <dgm:spPr/>
      <dgm:t>
        <a:bodyPr/>
        <a:lstStyle/>
        <a:p>
          <a:endParaRPr lang="en-GB"/>
        </a:p>
      </dgm:t>
    </dgm:pt>
    <dgm:pt modelId="{FD49B1BE-7068-418E-B967-D3825C039740}" type="pres">
      <dgm:prSet presAssocID="{7E3724A8-F3FC-4F11-99C6-60E689028318}" presName="node" presStyleLbl="node1" presStyleIdx="0" presStyleCnt="6">
        <dgm:presLayoutVars>
          <dgm:bulletEnabled val="1"/>
        </dgm:presLayoutVars>
      </dgm:prSet>
      <dgm:spPr/>
      <dgm:t>
        <a:bodyPr/>
        <a:lstStyle/>
        <a:p>
          <a:endParaRPr lang="en-GB"/>
        </a:p>
      </dgm:t>
    </dgm:pt>
    <dgm:pt modelId="{F13DBB8C-C2A6-40C9-8A68-72FA0E11845A}" type="pres">
      <dgm:prSet presAssocID="{A4F9ADFB-EE3A-4976-85C5-0C5F2F564D60}" presName="sibTrans" presStyleLbl="sibTrans2D1" presStyleIdx="0" presStyleCnt="5"/>
      <dgm:spPr/>
      <dgm:t>
        <a:bodyPr/>
        <a:lstStyle/>
        <a:p>
          <a:endParaRPr lang="en-GB"/>
        </a:p>
      </dgm:t>
    </dgm:pt>
    <dgm:pt modelId="{1E96A13E-97B7-4F87-B343-8EFC94153E45}" type="pres">
      <dgm:prSet presAssocID="{A4F9ADFB-EE3A-4976-85C5-0C5F2F564D60}" presName="connectorText" presStyleLbl="sibTrans2D1" presStyleIdx="0" presStyleCnt="5"/>
      <dgm:spPr/>
      <dgm:t>
        <a:bodyPr/>
        <a:lstStyle/>
        <a:p>
          <a:endParaRPr lang="en-GB"/>
        </a:p>
      </dgm:t>
    </dgm:pt>
    <dgm:pt modelId="{2324C743-E199-40AB-B347-0E9F45692382}" type="pres">
      <dgm:prSet presAssocID="{D94D778B-6C9B-43BE-A64F-62278FBB877F}" presName="node" presStyleLbl="node1" presStyleIdx="1" presStyleCnt="6">
        <dgm:presLayoutVars>
          <dgm:bulletEnabled val="1"/>
        </dgm:presLayoutVars>
      </dgm:prSet>
      <dgm:spPr/>
      <dgm:t>
        <a:bodyPr/>
        <a:lstStyle/>
        <a:p>
          <a:endParaRPr lang="en-GB"/>
        </a:p>
      </dgm:t>
    </dgm:pt>
    <dgm:pt modelId="{7B45C545-8EB8-4D36-8D0F-DE389EE316B4}" type="pres">
      <dgm:prSet presAssocID="{6632EB2F-C050-48FE-B467-49159C666E5F}" presName="sibTrans" presStyleLbl="sibTrans2D1" presStyleIdx="1" presStyleCnt="5"/>
      <dgm:spPr/>
      <dgm:t>
        <a:bodyPr/>
        <a:lstStyle/>
        <a:p>
          <a:endParaRPr lang="en-GB"/>
        </a:p>
      </dgm:t>
    </dgm:pt>
    <dgm:pt modelId="{6F530A3F-C894-4A10-8F78-BD9A1A9F981D}" type="pres">
      <dgm:prSet presAssocID="{6632EB2F-C050-48FE-B467-49159C666E5F}" presName="connectorText" presStyleLbl="sibTrans2D1" presStyleIdx="1" presStyleCnt="5"/>
      <dgm:spPr/>
      <dgm:t>
        <a:bodyPr/>
        <a:lstStyle/>
        <a:p>
          <a:endParaRPr lang="en-GB"/>
        </a:p>
      </dgm:t>
    </dgm:pt>
    <dgm:pt modelId="{A41369FA-6154-4453-8CEA-31E6C832A1F4}" type="pres">
      <dgm:prSet presAssocID="{788F91F4-98B3-4B94-9EA8-D2D7483B4FA1}" presName="node" presStyleLbl="node1" presStyleIdx="2" presStyleCnt="6">
        <dgm:presLayoutVars>
          <dgm:bulletEnabled val="1"/>
        </dgm:presLayoutVars>
      </dgm:prSet>
      <dgm:spPr/>
      <dgm:t>
        <a:bodyPr/>
        <a:lstStyle/>
        <a:p>
          <a:endParaRPr lang="en-GB"/>
        </a:p>
      </dgm:t>
    </dgm:pt>
    <dgm:pt modelId="{A74D57C8-238A-40ED-8085-8BE785C3E044}" type="pres">
      <dgm:prSet presAssocID="{1B081DB5-9B48-4AAD-838D-596FB0CA3C97}" presName="sibTrans" presStyleLbl="sibTrans2D1" presStyleIdx="2" presStyleCnt="5"/>
      <dgm:spPr/>
      <dgm:t>
        <a:bodyPr/>
        <a:lstStyle/>
        <a:p>
          <a:endParaRPr lang="en-GB"/>
        </a:p>
      </dgm:t>
    </dgm:pt>
    <dgm:pt modelId="{E38F8E5A-747A-4573-AAB6-FAF6E2EEF474}" type="pres">
      <dgm:prSet presAssocID="{1B081DB5-9B48-4AAD-838D-596FB0CA3C97}" presName="connectorText" presStyleLbl="sibTrans2D1" presStyleIdx="2" presStyleCnt="5"/>
      <dgm:spPr/>
      <dgm:t>
        <a:bodyPr/>
        <a:lstStyle/>
        <a:p>
          <a:endParaRPr lang="en-GB"/>
        </a:p>
      </dgm:t>
    </dgm:pt>
    <dgm:pt modelId="{93EF200E-D570-41EE-8117-C589454D93A0}" type="pres">
      <dgm:prSet presAssocID="{69901316-DBB3-4FD3-807A-0D305C4688B7}" presName="node" presStyleLbl="node1" presStyleIdx="3" presStyleCnt="6">
        <dgm:presLayoutVars>
          <dgm:bulletEnabled val="1"/>
        </dgm:presLayoutVars>
      </dgm:prSet>
      <dgm:spPr/>
      <dgm:t>
        <a:bodyPr/>
        <a:lstStyle/>
        <a:p>
          <a:endParaRPr lang="en-GB"/>
        </a:p>
      </dgm:t>
    </dgm:pt>
    <dgm:pt modelId="{967DD752-C4E7-47AB-8AF1-33A073E32BDC}" type="pres">
      <dgm:prSet presAssocID="{2CAB5C59-050E-4380-9373-01156737CF24}" presName="sibTrans" presStyleLbl="sibTrans2D1" presStyleIdx="3" presStyleCnt="5"/>
      <dgm:spPr/>
      <dgm:t>
        <a:bodyPr/>
        <a:lstStyle/>
        <a:p>
          <a:endParaRPr lang="en-GB"/>
        </a:p>
      </dgm:t>
    </dgm:pt>
    <dgm:pt modelId="{6D8B33CA-F8A8-4078-92CF-FC3EAA5E73CB}" type="pres">
      <dgm:prSet presAssocID="{2CAB5C59-050E-4380-9373-01156737CF24}" presName="connectorText" presStyleLbl="sibTrans2D1" presStyleIdx="3" presStyleCnt="5"/>
      <dgm:spPr/>
      <dgm:t>
        <a:bodyPr/>
        <a:lstStyle/>
        <a:p>
          <a:endParaRPr lang="en-GB"/>
        </a:p>
      </dgm:t>
    </dgm:pt>
    <dgm:pt modelId="{8B44A408-C162-4C27-BAA3-35098AEB91A6}" type="pres">
      <dgm:prSet presAssocID="{AF9DBB6B-258A-4427-A355-832F2964529D}" presName="node" presStyleLbl="node1" presStyleIdx="4" presStyleCnt="6" custLinFactNeighborX="2491">
        <dgm:presLayoutVars>
          <dgm:bulletEnabled val="1"/>
        </dgm:presLayoutVars>
      </dgm:prSet>
      <dgm:spPr/>
      <dgm:t>
        <a:bodyPr/>
        <a:lstStyle/>
        <a:p>
          <a:endParaRPr lang="en-GB"/>
        </a:p>
      </dgm:t>
    </dgm:pt>
    <dgm:pt modelId="{F029E0DC-8980-44F0-9369-23161F4A6A01}" type="pres">
      <dgm:prSet presAssocID="{B2023DB2-61AF-4FF2-9570-FEED71049864}" presName="sibTrans" presStyleLbl="sibTrans2D1" presStyleIdx="4" presStyleCnt="5" custAng="10794802" custFlipVert="0" custFlipHor="1" custScaleX="97238" custScaleY="99538" custLinFactNeighborX="-23850" custLinFactNeighborY="26920"/>
      <dgm:spPr/>
      <dgm:t>
        <a:bodyPr/>
        <a:lstStyle/>
        <a:p>
          <a:endParaRPr lang="en-GB"/>
        </a:p>
      </dgm:t>
    </dgm:pt>
    <dgm:pt modelId="{FDAEFCBD-44BB-4137-B5E3-094F9CE691A2}" type="pres">
      <dgm:prSet presAssocID="{B2023DB2-61AF-4FF2-9570-FEED71049864}" presName="connectorText" presStyleLbl="sibTrans2D1" presStyleIdx="4" presStyleCnt="5"/>
      <dgm:spPr/>
      <dgm:t>
        <a:bodyPr/>
        <a:lstStyle/>
        <a:p>
          <a:endParaRPr lang="en-GB"/>
        </a:p>
      </dgm:t>
    </dgm:pt>
    <dgm:pt modelId="{3C2E3F07-9D36-47BE-A0B4-83F911B29195}" type="pres">
      <dgm:prSet presAssocID="{B07C8D29-BD8F-4CB7-85FE-78C4C006A390}" presName="node" presStyleLbl="node1" presStyleIdx="5" presStyleCnt="6" custLinFactNeighborX="-9390" custLinFactNeighborY="225">
        <dgm:presLayoutVars>
          <dgm:bulletEnabled val="1"/>
        </dgm:presLayoutVars>
      </dgm:prSet>
      <dgm:spPr/>
      <dgm:t>
        <a:bodyPr/>
        <a:lstStyle/>
        <a:p>
          <a:endParaRPr lang="en-GB"/>
        </a:p>
      </dgm:t>
    </dgm:pt>
  </dgm:ptLst>
  <dgm:cxnLst>
    <dgm:cxn modelId="{7C92E277-EB53-4C2C-8D2A-5D173455E404}" type="presOf" srcId="{B2023DB2-61AF-4FF2-9570-FEED71049864}" destId="{F029E0DC-8980-44F0-9369-23161F4A6A01}" srcOrd="0" destOrd="0" presId="urn:microsoft.com/office/officeart/2005/8/layout/process1"/>
    <dgm:cxn modelId="{D224FB74-CEB1-4130-93D0-6E7D93E85D3B}" type="presOf" srcId="{D94D778B-6C9B-43BE-A64F-62278FBB877F}" destId="{2324C743-E199-40AB-B347-0E9F45692382}" srcOrd="0" destOrd="0" presId="urn:microsoft.com/office/officeart/2005/8/layout/process1"/>
    <dgm:cxn modelId="{2804DB16-F68A-4371-A640-0B0DCA07E11E}" type="presOf" srcId="{B07C8D29-BD8F-4CB7-85FE-78C4C006A390}" destId="{3C2E3F07-9D36-47BE-A0B4-83F911B29195}" srcOrd="0" destOrd="0" presId="urn:microsoft.com/office/officeart/2005/8/layout/process1"/>
    <dgm:cxn modelId="{B55185F8-FF4F-4FC1-B285-EE6FE344F9B5}" type="presOf" srcId="{6632EB2F-C050-48FE-B467-49159C666E5F}" destId="{7B45C545-8EB8-4D36-8D0F-DE389EE316B4}" srcOrd="0" destOrd="0" presId="urn:microsoft.com/office/officeart/2005/8/layout/process1"/>
    <dgm:cxn modelId="{913E3591-D716-4C9A-B7FC-D9904B86F237}" type="presOf" srcId="{A4F9ADFB-EE3A-4976-85C5-0C5F2F564D60}" destId="{1E96A13E-97B7-4F87-B343-8EFC94153E45}" srcOrd="1" destOrd="0" presId="urn:microsoft.com/office/officeart/2005/8/layout/process1"/>
    <dgm:cxn modelId="{BCD3CD08-3A77-42DC-9B8C-E778384DF9B4}" type="presOf" srcId="{1B081DB5-9B48-4AAD-838D-596FB0CA3C97}" destId="{A74D57C8-238A-40ED-8085-8BE785C3E044}" srcOrd="0" destOrd="0" presId="urn:microsoft.com/office/officeart/2005/8/layout/process1"/>
    <dgm:cxn modelId="{3188A2C9-5D0B-41C6-9516-87FB3DE7D2A1}" type="presOf" srcId="{6632EB2F-C050-48FE-B467-49159C666E5F}" destId="{6F530A3F-C894-4A10-8F78-BD9A1A9F981D}" srcOrd="1" destOrd="0" presId="urn:microsoft.com/office/officeart/2005/8/layout/process1"/>
    <dgm:cxn modelId="{0D577B33-AFBD-455E-AD68-B4E1883122B1}" type="presOf" srcId="{0062D014-7075-4A7E-84A8-75186AA671AA}" destId="{A24AF9C2-203D-4DA8-B316-EDFE6446DD83}" srcOrd="0" destOrd="0" presId="urn:microsoft.com/office/officeart/2005/8/layout/process1"/>
    <dgm:cxn modelId="{EB170F75-608F-4D5C-B311-C8EED5C65CEE}" srcId="{0062D014-7075-4A7E-84A8-75186AA671AA}" destId="{788F91F4-98B3-4B94-9EA8-D2D7483B4FA1}" srcOrd="2" destOrd="0" parTransId="{120F7447-EBA5-4CE1-A34A-2D4278F3CDF9}" sibTransId="{1B081DB5-9B48-4AAD-838D-596FB0CA3C97}"/>
    <dgm:cxn modelId="{73BEAF30-F3F0-4453-94AE-493D6D3F8F4C}" type="presOf" srcId="{788F91F4-98B3-4B94-9EA8-D2D7483B4FA1}" destId="{A41369FA-6154-4453-8CEA-31E6C832A1F4}" srcOrd="0" destOrd="0" presId="urn:microsoft.com/office/officeart/2005/8/layout/process1"/>
    <dgm:cxn modelId="{346A27EE-9F3A-4A66-AEB5-4B3E18DCB184}" srcId="{0062D014-7075-4A7E-84A8-75186AA671AA}" destId="{B07C8D29-BD8F-4CB7-85FE-78C4C006A390}" srcOrd="5" destOrd="0" parTransId="{B181A779-9069-496C-9E13-EA24BBA4A142}" sibTransId="{CF33281E-7FC1-4DF5-8CA9-573A5E0EA790}"/>
    <dgm:cxn modelId="{9A8AE652-3722-47D1-AC42-4A4EE1DA5971}" type="presOf" srcId="{7E3724A8-F3FC-4F11-99C6-60E689028318}" destId="{FD49B1BE-7068-418E-B967-D3825C039740}" srcOrd="0" destOrd="0" presId="urn:microsoft.com/office/officeart/2005/8/layout/process1"/>
    <dgm:cxn modelId="{731D0BE5-3081-477C-BCF2-F7CDBD808CA5}" srcId="{0062D014-7075-4A7E-84A8-75186AA671AA}" destId="{AF9DBB6B-258A-4427-A355-832F2964529D}" srcOrd="4" destOrd="0" parTransId="{BA84653B-9CF9-4536-8AD6-341885784CFA}" sibTransId="{B2023DB2-61AF-4FF2-9570-FEED71049864}"/>
    <dgm:cxn modelId="{83F007C7-45B7-40E1-B732-6B4A0147BF1D}" type="presOf" srcId="{2CAB5C59-050E-4380-9373-01156737CF24}" destId="{6D8B33CA-F8A8-4078-92CF-FC3EAA5E73CB}" srcOrd="1" destOrd="0" presId="urn:microsoft.com/office/officeart/2005/8/layout/process1"/>
    <dgm:cxn modelId="{41F00B4A-400D-4089-BC04-8964630E80C2}" srcId="{0062D014-7075-4A7E-84A8-75186AA671AA}" destId="{7E3724A8-F3FC-4F11-99C6-60E689028318}" srcOrd="0" destOrd="0" parTransId="{3E7375EE-BA9B-4C7B-8BB3-5AF97BD6FB02}" sibTransId="{A4F9ADFB-EE3A-4976-85C5-0C5F2F564D60}"/>
    <dgm:cxn modelId="{9D531D6A-2EF0-435C-A5CA-EDA8D2E9579B}" srcId="{0062D014-7075-4A7E-84A8-75186AA671AA}" destId="{69901316-DBB3-4FD3-807A-0D305C4688B7}" srcOrd="3" destOrd="0" parTransId="{F0ECE78D-3354-4813-86B7-E007DA7E1194}" sibTransId="{2CAB5C59-050E-4380-9373-01156737CF24}"/>
    <dgm:cxn modelId="{69DF681C-2FF9-493E-89E2-3DAA4B93A424}" srcId="{0062D014-7075-4A7E-84A8-75186AA671AA}" destId="{D94D778B-6C9B-43BE-A64F-62278FBB877F}" srcOrd="1" destOrd="0" parTransId="{D3941ACA-8A47-4A63-83F3-A462F1F484EE}" sibTransId="{6632EB2F-C050-48FE-B467-49159C666E5F}"/>
    <dgm:cxn modelId="{2266D577-AC82-4DB9-B414-360FDC6EBAF3}" type="presOf" srcId="{69901316-DBB3-4FD3-807A-0D305C4688B7}" destId="{93EF200E-D570-41EE-8117-C589454D93A0}" srcOrd="0" destOrd="0" presId="urn:microsoft.com/office/officeart/2005/8/layout/process1"/>
    <dgm:cxn modelId="{944889A7-F429-422A-B636-17F1AC55A8D7}" type="presOf" srcId="{AF9DBB6B-258A-4427-A355-832F2964529D}" destId="{8B44A408-C162-4C27-BAA3-35098AEB91A6}" srcOrd="0" destOrd="0" presId="urn:microsoft.com/office/officeart/2005/8/layout/process1"/>
    <dgm:cxn modelId="{3FD7C7D4-D786-47BA-A2AE-47381CED6926}" type="presOf" srcId="{1B081DB5-9B48-4AAD-838D-596FB0CA3C97}" destId="{E38F8E5A-747A-4573-AAB6-FAF6E2EEF474}" srcOrd="1" destOrd="0" presId="urn:microsoft.com/office/officeart/2005/8/layout/process1"/>
    <dgm:cxn modelId="{65C213D4-686E-4983-B3BB-7ADCF416A7DA}" type="presOf" srcId="{B2023DB2-61AF-4FF2-9570-FEED71049864}" destId="{FDAEFCBD-44BB-4137-B5E3-094F9CE691A2}" srcOrd="1" destOrd="0" presId="urn:microsoft.com/office/officeart/2005/8/layout/process1"/>
    <dgm:cxn modelId="{2D4A2FC2-49F9-44F1-A478-F754ED61156B}" type="presOf" srcId="{2CAB5C59-050E-4380-9373-01156737CF24}" destId="{967DD752-C4E7-47AB-8AF1-33A073E32BDC}" srcOrd="0" destOrd="0" presId="urn:microsoft.com/office/officeart/2005/8/layout/process1"/>
    <dgm:cxn modelId="{A025C004-615A-4F59-A421-5488925C22B7}" type="presOf" srcId="{A4F9ADFB-EE3A-4976-85C5-0C5F2F564D60}" destId="{F13DBB8C-C2A6-40C9-8A68-72FA0E11845A}" srcOrd="0" destOrd="0" presId="urn:microsoft.com/office/officeart/2005/8/layout/process1"/>
    <dgm:cxn modelId="{EA04365C-7658-498C-A8D3-E69E8A526DD2}" type="presParOf" srcId="{A24AF9C2-203D-4DA8-B316-EDFE6446DD83}" destId="{FD49B1BE-7068-418E-B967-D3825C039740}" srcOrd="0" destOrd="0" presId="urn:microsoft.com/office/officeart/2005/8/layout/process1"/>
    <dgm:cxn modelId="{E4552D31-DA44-4008-8674-8D7B8D43AFC5}" type="presParOf" srcId="{A24AF9C2-203D-4DA8-B316-EDFE6446DD83}" destId="{F13DBB8C-C2A6-40C9-8A68-72FA0E11845A}" srcOrd="1" destOrd="0" presId="urn:microsoft.com/office/officeart/2005/8/layout/process1"/>
    <dgm:cxn modelId="{2D2D65D1-EFAB-4247-A6AA-1344692038D6}" type="presParOf" srcId="{F13DBB8C-C2A6-40C9-8A68-72FA0E11845A}" destId="{1E96A13E-97B7-4F87-B343-8EFC94153E45}" srcOrd="0" destOrd="0" presId="urn:microsoft.com/office/officeart/2005/8/layout/process1"/>
    <dgm:cxn modelId="{A1A01A9B-EDA5-4D6C-A323-3258C0F02F92}" type="presParOf" srcId="{A24AF9C2-203D-4DA8-B316-EDFE6446DD83}" destId="{2324C743-E199-40AB-B347-0E9F45692382}" srcOrd="2" destOrd="0" presId="urn:microsoft.com/office/officeart/2005/8/layout/process1"/>
    <dgm:cxn modelId="{FA3F7C9D-A206-4C5A-89D2-5EB0B16F5032}" type="presParOf" srcId="{A24AF9C2-203D-4DA8-B316-EDFE6446DD83}" destId="{7B45C545-8EB8-4D36-8D0F-DE389EE316B4}" srcOrd="3" destOrd="0" presId="urn:microsoft.com/office/officeart/2005/8/layout/process1"/>
    <dgm:cxn modelId="{571538AC-7780-4058-B627-9DAA6A55B433}" type="presParOf" srcId="{7B45C545-8EB8-4D36-8D0F-DE389EE316B4}" destId="{6F530A3F-C894-4A10-8F78-BD9A1A9F981D}" srcOrd="0" destOrd="0" presId="urn:microsoft.com/office/officeart/2005/8/layout/process1"/>
    <dgm:cxn modelId="{BB367950-67A5-4CD0-8A94-08AED6AB94CD}" type="presParOf" srcId="{A24AF9C2-203D-4DA8-B316-EDFE6446DD83}" destId="{A41369FA-6154-4453-8CEA-31E6C832A1F4}" srcOrd="4" destOrd="0" presId="urn:microsoft.com/office/officeart/2005/8/layout/process1"/>
    <dgm:cxn modelId="{84E3BBC4-C070-41F1-8BD1-EBB9546775F3}" type="presParOf" srcId="{A24AF9C2-203D-4DA8-B316-EDFE6446DD83}" destId="{A74D57C8-238A-40ED-8085-8BE785C3E044}" srcOrd="5" destOrd="0" presId="urn:microsoft.com/office/officeart/2005/8/layout/process1"/>
    <dgm:cxn modelId="{0D58889F-6A20-4C06-9E2C-6A234E780EB0}" type="presParOf" srcId="{A74D57C8-238A-40ED-8085-8BE785C3E044}" destId="{E38F8E5A-747A-4573-AAB6-FAF6E2EEF474}" srcOrd="0" destOrd="0" presId="urn:microsoft.com/office/officeart/2005/8/layout/process1"/>
    <dgm:cxn modelId="{DDD237E0-5ADC-47C7-894C-BF32160A2CF5}" type="presParOf" srcId="{A24AF9C2-203D-4DA8-B316-EDFE6446DD83}" destId="{93EF200E-D570-41EE-8117-C589454D93A0}" srcOrd="6" destOrd="0" presId="urn:microsoft.com/office/officeart/2005/8/layout/process1"/>
    <dgm:cxn modelId="{B0EE05DE-3D0A-48D5-A4E4-70716A7C740B}" type="presParOf" srcId="{A24AF9C2-203D-4DA8-B316-EDFE6446DD83}" destId="{967DD752-C4E7-47AB-8AF1-33A073E32BDC}" srcOrd="7" destOrd="0" presId="urn:microsoft.com/office/officeart/2005/8/layout/process1"/>
    <dgm:cxn modelId="{D789039D-161E-4C23-8774-FAAEF48F1004}" type="presParOf" srcId="{967DD752-C4E7-47AB-8AF1-33A073E32BDC}" destId="{6D8B33CA-F8A8-4078-92CF-FC3EAA5E73CB}" srcOrd="0" destOrd="0" presId="urn:microsoft.com/office/officeart/2005/8/layout/process1"/>
    <dgm:cxn modelId="{8C46D571-8F30-4D20-B651-230E8D1CE75D}" type="presParOf" srcId="{A24AF9C2-203D-4DA8-B316-EDFE6446DD83}" destId="{8B44A408-C162-4C27-BAA3-35098AEB91A6}" srcOrd="8" destOrd="0" presId="urn:microsoft.com/office/officeart/2005/8/layout/process1"/>
    <dgm:cxn modelId="{B8C819CF-6CFB-4598-B889-F48F9DBE91AD}" type="presParOf" srcId="{A24AF9C2-203D-4DA8-B316-EDFE6446DD83}" destId="{F029E0DC-8980-44F0-9369-23161F4A6A01}" srcOrd="9" destOrd="0" presId="urn:microsoft.com/office/officeart/2005/8/layout/process1"/>
    <dgm:cxn modelId="{70751CC7-5DD2-48BA-933C-0685B0572990}" type="presParOf" srcId="{F029E0DC-8980-44F0-9369-23161F4A6A01}" destId="{FDAEFCBD-44BB-4137-B5E3-094F9CE691A2}" srcOrd="0" destOrd="0" presId="urn:microsoft.com/office/officeart/2005/8/layout/process1"/>
    <dgm:cxn modelId="{1C3FA334-2614-47AE-9A0E-008C74C31573}" type="presParOf" srcId="{A24AF9C2-203D-4DA8-B316-EDFE6446DD83}" destId="{3C2E3F07-9D36-47BE-A0B4-83F911B29195}"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62D014-7075-4A7E-84A8-75186AA671AA}"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en-GB"/>
        </a:p>
      </dgm:t>
    </dgm:pt>
    <dgm:pt modelId="{AF9DBB6B-258A-4427-A355-832F2964529D}">
      <dgm:prSet phldrT="[Text]"/>
      <dgm:spPr/>
      <dgm:t>
        <a:bodyPr/>
        <a:lstStyle/>
        <a:p>
          <a:r>
            <a:rPr lang="en-GB" dirty="0"/>
            <a:t>Contract FD’s and Property Protection Officers choose the details of the funeral</a:t>
          </a:r>
        </a:p>
      </dgm:t>
    </dgm:pt>
    <dgm:pt modelId="{BA84653B-9CF9-4536-8AD6-341885784CFA}" type="parTrans" cxnId="{731D0BE5-3081-477C-BCF2-F7CDBD808CA5}">
      <dgm:prSet/>
      <dgm:spPr/>
      <dgm:t>
        <a:bodyPr/>
        <a:lstStyle/>
        <a:p>
          <a:endParaRPr lang="en-GB"/>
        </a:p>
      </dgm:t>
    </dgm:pt>
    <dgm:pt modelId="{B2023DB2-61AF-4FF2-9570-FEED71049864}" type="sibTrans" cxnId="{731D0BE5-3081-477C-BCF2-F7CDBD808CA5}">
      <dgm:prSet/>
      <dgm:spPr/>
      <dgm:t>
        <a:bodyPr/>
        <a:lstStyle/>
        <a:p>
          <a:endParaRPr lang="en-GB"/>
        </a:p>
      </dgm:t>
    </dgm:pt>
    <dgm:pt modelId="{B07C8D29-BD8F-4CB7-85FE-78C4C006A390}">
      <dgm:prSet/>
      <dgm:spPr/>
      <dgm:t>
        <a:bodyPr/>
        <a:lstStyle/>
        <a:p>
          <a:r>
            <a:rPr lang="en-GB" dirty="0"/>
            <a:t>If no next of kin…funds taken from estate…if no funds…???</a:t>
          </a:r>
        </a:p>
      </dgm:t>
    </dgm:pt>
    <dgm:pt modelId="{B181A779-9069-496C-9E13-EA24BBA4A142}" type="parTrans" cxnId="{346A27EE-9F3A-4A66-AEB5-4B3E18DCB184}">
      <dgm:prSet/>
      <dgm:spPr/>
      <dgm:t>
        <a:bodyPr/>
        <a:lstStyle/>
        <a:p>
          <a:endParaRPr lang="en-GB"/>
        </a:p>
      </dgm:t>
    </dgm:pt>
    <dgm:pt modelId="{CF33281E-7FC1-4DF5-8CA9-573A5E0EA790}" type="sibTrans" cxnId="{346A27EE-9F3A-4A66-AEB5-4B3E18DCB184}">
      <dgm:prSet/>
      <dgm:spPr/>
      <dgm:t>
        <a:bodyPr/>
        <a:lstStyle/>
        <a:p>
          <a:endParaRPr lang="en-GB"/>
        </a:p>
      </dgm:t>
    </dgm:pt>
    <dgm:pt modelId="{A24AF9C2-203D-4DA8-B316-EDFE6446DD83}" type="pres">
      <dgm:prSet presAssocID="{0062D014-7075-4A7E-84A8-75186AA671AA}" presName="Name0" presStyleCnt="0">
        <dgm:presLayoutVars>
          <dgm:dir/>
          <dgm:resizeHandles val="exact"/>
        </dgm:presLayoutVars>
      </dgm:prSet>
      <dgm:spPr/>
      <dgm:t>
        <a:bodyPr/>
        <a:lstStyle/>
        <a:p>
          <a:endParaRPr lang="en-GB"/>
        </a:p>
      </dgm:t>
    </dgm:pt>
    <dgm:pt modelId="{8B44A408-C162-4C27-BAA3-35098AEB91A6}" type="pres">
      <dgm:prSet presAssocID="{AF9DBB6B-258A-4427-A355-832F2964529D}" presName="node" presStyleLbl="node1" presStyleIdx="0" presStyleCnt="2" custLinFactNeighborX="2491">
        <dgm:presLayoutVars>
          <dgm:bulletEnabled val="1"/>
        </dgm:presLayoutVars>
      </dgm:prSet>
      <dgm:spPr/>
      <dgm:t>
        <a:bodyPr/>
        <a:lstStyle/>
        <a:p>
          <a:endParaRPr lang="en-GB"/>
        </a:p>
      </dgm:t>
    </dgm:pt>
    <dgm:pt modelId="{F029E0DC-8980-44F0-9369-23161F4A6A01}" type="pres">
      <dgm:prSet presAssocID="{B2023DB2-61AF-4FF2-9570-FEED71049864}" presName="sibTrans" presStyleLbl="sibTrans2D1" presStyleIdx="0" presStyleCnt="1" custAng="10794802" custFlipVert="0" custFlipHor="1" custScaleX="97238" custScaleY="99538" custLinFactNeighborX="-6662" custLinFactNeighborY="-13120"/>
      <dgm:spPr/>
      <dgm:t>
        <a:bodyPr/>
        <a:lstStyle/>
        <a:p>
          <a:endParaRPr lang="en-GB"/>
        </a:p>
      </dgm:t>
    </dgm:pt>
    <dgm:pt modelId="{FDAEFCBD-44BB-4137-B5E3-094F9CE691A2}" type="pres">
      <dgm:prSet presAssocID="{B2023DB2-61AF-4FF2-9570-FEED71049864}" presName="connectorText" presStyleLbl="sibTrans2D1" presStyleIdx="0" presStyleCnt="1"/>
      <dgm:spPr/>
      <dgm:t>
        <a:bodyPr/>
        <a:lstStyle/>
        <a:p>
          <a:endParaRPr lang="en-GB"/>
        </a:p>
      </dgm:t>
    </dgm:pt>
    <dgm:pt modelId="{3C2E3F07-9D36-47BE-A0B4-83F911B29195}" type="pres">
      <dgm:prSet presAssocID="{B07C8D29-BD8F-4CB7-85FE-78C4C006A390}" presName="node" presStyleLbl="node1" presStyleIdx="1" presStyleCnt="2" custLinFactNeighborX="33933" custLinFactNeighborY="1211">
        <dgm:presLayoutVars>
          <dgm:bulletEnabled val="1"/>
        </dgm:presLayoutVars>
      </dgm:prSet>
      <dgm:spPr/>
      <dgm:t>
        <a:bodyPr/>
        <a:lstStyle/>
        <a:p>
          <a:endParaRPr lang="en-GB"/>
        </a:p>
      </dgm:t>
    </dgm:pt>
  </dgm:ptLst>
  <dgm:cxnLst>
    <dgm:cxn modelId="{8174659F-25BE-4A5A-B080-3C0BD8B6D9B2}" type="presOf" srcId="{0062D014-7075-4A7E-84A8-75186AA671AA}" destId="{A24AF9C2-203D-4DA8-B316-EDFE6446DD83}" srcOrd="0" destOrd="0" presId="urn:microsoft.com/office/officeart/2005/8/layout/process1"/>
    <dgm:cxn modelId="{346A27EE-9F3A-4A66-AEB5-4B3E18DCB184}" srcId="{0062D014-7075-4A7E-84A8-75186AA671AA}" destId="{B07C8D29-BD8F-4CB7-85FE-78C4C006A390}" srcOrd="1" destOrd="0" parTransId="{B181A779-9069-496C-9E13-EA24BBA4A142}" sibTransId="{CF33281E-7FC1-4DF5-8CA9-573A5E0EA790}"/>
    <dgm:cxn modelId="{80F26134-D77B-4DEE-A8F8-A53FFC3AF1F2}" type="presOf" srcId="{B2023DB2-61AF-4FF2-9570-FEED71049864}" destId="{FDAEFCBD-44BB-4137-B5E3-094F9CE691A2}" srcOrd="1" destOrd="0" presId="urn:microsoft.com/office/officeart/2005/8/layout/process1"/>
    <dgm:cxn modelId="{7B9C5020-9A7D-40BB-87D1-F36D7D90BB41}" type="presOf" srcId="{B2023DB2-61AF-4FF2-9570-FEED71049864}" destId="{F029E0DC-8980-44F0-9369-23161F4A6A01}" srcOrd="0" destOrd="0" presId="urn:microsoft.com/office/officeart/2005/8/layout/process1"/>
    <dgm:cxn modelId="{731D0BE5-3081-477C-BCF2-F7CDBD808CA5}" srcId="{0062D014-7075-4A7E-84A8-75186AA671AA}" destId="{AF9DBB6B-258A-4427-A355-832F2964529D}" srcOrd="0" destOrd="0" parTransId="{BA84653B-9CF9-4536-8AD6-341885784CFA}" sibTransId="{B2023DB2-61AF-4FF2-9570-FEED71049864}"/>
    <dgm:cxn modelId="{5915E10B-5426-4DAE-AE01-DC713A99D2B8}" type="presOf" srcId="{B07C8D29-BD8F-4CB7-85FE-78C4C006A390}" destId="{3C2E3F07-9D36-47BE-A0B4-83F911B29195}" srcOrd="0" destOrd="0" presId="urn:microsoft.com/office/officeart/2005/8/layout/process1"/>
    <dgm:cxn modelId="{460A8FF7-F893-4A07-9292-0BFDE1B1B940}" type="presOf" srcId="{AF9DBB6B-258A-4427-A355-832F2964529D}" destId="{8B44A408-C162-4C27-BAA3-35098AEB91A6}" srcOrd="0" destOrd="0" presId="urn:microsoft.com/office/officeart/2005/8/layout/process1"/>
    <dgm:cxn modelId="{95EB81A6-A7FE-49D4-85BD-C2B234C3A536}" type="presParOf" srcId="{A24AF9C2-203D-4DA8-B316-EDFE6446DD83}" destId="{8B44A408-C162-4C27-BAA3-35098AEB91A6}" srcOrd="0" destOrd="0" presId="urn:microsoft.com/office/officeart/2005/8/layout/process1"/>
    <dgm:cxn modelId="{1BA3D4D6-92CD-4072-93EB-98E9B71B0C77}" type="presParOf" srcId="{A24AF9C2-203D-4DA8-B316-EDFE6446DD83}" destId="{F029E0DC-8980-44F0-9369-23161F4A6A01}" srcOrd="1" destOrd="0" presId="urn:microsoft.com/office/officeart/2005/8/layout/process1"/>
    <dgm:cxn modelId="{68BB81C8-EF12-4476-98A8-F21C374293C5}" type="presParOf" srcId="{F029E0DC-8980-44F0-9369-23161F4A6A01}" destId="{FDAEFCBD-44BB-4137-B5E3-094F9CE691A2}" srcOrd="0" destOrd="0" presId="urn:microsoft.com/office/officeart/2005/8/layout/process1"/>
    <dgm:cxn modelId="{C95D18AF-2DFE-4CEC-ACC2-A6D84311DA45}" type="presParOf" srcId="{A24AF9C2-203D-4DA8-B316-EDFE6446DD83}" destId="{3C2E3F07-9D36-47BE-A0B4-83F911B29195}" srcOrd="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62D014-7075-4A7E-84A8-75186AA671AA}"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GB"/>
        </a:p>
      </dgm:t>
    </dgm:pt>
    <dgm:pt modelId="{7E3724A8-F3FC-4F11-99C6-60E689028318}">
      <dgm:prSet phldrT="[Text]" custT="1"/>
      <dgm:spPr/>
      <dgm:t>
        <a:bodyPr/>
        <a:lstStyle/>
        <a:p>
          <a:r>
            <a:rPr lang="en-GB" sz="2400" b="0" i="0" dirty="0"/>
            <a:t>Our diocesan prayer</a:t>
          </a:r>
        </a:p>
        <a:p>
          <a:r>
            <a:rPr lang="en-GB" sz="1600" b="0" i="0" dirty="0"/>
            <a:t>Loving Father,</a:t>
          </a:r>
        </a:p>
        <a:p>
          <a:r>
            <a:rPr lang="en-GB" sz="1600" b="0" i="0" dirty="0"/>
            <a:t>by your grace we long to see</a:t>
          </a:r>
        </a:p>
        <a:p>
          <a:r>
            <a:rPr lang="en-GB" sz="1600" b="0" i="0" dirty="0"/>
            <a:t>more people knowing Jesus,</a:t>
          </a:r>
        </a:p>
        <a:p>
          <a:r>
            <a:rPr lang="en-GB" sz="1600" b="0" i="0" dirty="0"/>
            <a:t>and more justice in your world.</a:t>
          </a:r>
        </a:p>
        <a:p>
          <a:r>
            <a:rPr lang="en-GB" sz="1600" b="0" i="0" dirty="0"/>
            <a:t>Help us to live as your disciples in the power of the Spirit</a:t>
          </a:r>
        </a:p>
        <a:p>
          <a:r>
            <a:rPr lang="en-GB" sz="1600" b="0" i="0" dirty="0"/>
            <a:t>and to work to your praise and glory.</a:t>
          </a:r>
        </a:p>
        <a:p>
          <a:r>
            <a:rPr lang="en-GB" sz="1600" b="0" i="0" dirty="0"/>
            <a:t>Amen.</a:t>
          </a:r>
          <a:endParaRPr lang="en-GB" sz="1600" dirty="0"/>
        </a:p>
      </dgm:t>
    </dgm:pt>
    <dgm:pt modelId="{3E7375EE-BA9B-4C7B-8BB3-5AF97BD6FB02}" type="parTrans" cxnId="{41F00B4A-400D-4089-BC04-8964630E80C2}">
      <dgm:prSet/>
      <dgm:spPr/>
      <dgm:t>
        <a:bodyPr/>
        <a:lstStyle/>
        <a:p>
          <a:endParaRPr lang="en-GB"/>
        </a:p>
      </dgm:t>
    </dgm:pt>
    <dgm:pt modelId="{A4F9ADFB-EE3A-4976-85C5-0C5F2F564D60}" type="sibTrans" cxnId="{41F00B4A-400D-4089-BC04-8964630E80C2}">
      <dgm:prSet/>
      <dgm:spPr/>
      <dgm:t>
        <a:bodyPr/>
        <a:lstStyle/>
        <a:p>
          <a:endParaRPr lang="en-GB"/>
        </a:p>
      </dgm:t>
    </dgm:pt>
    <dgm:pt modelId="{69901316-DBB3-4FD3-807A-0D305C4688B7}">
      <dgm:prSet phldrT="[Text]"/>
      <dgm:spPr/>
      <dgm:t>
        <a:bodyPr/>
        <a:lstStyle/>
        <a:p>
          <a:r>
            <a:rPr lang="en-GB" dirty="0"/>
            <a:t>Our challenge </a:t>
          </a:r>
        </a:p>
        <a:p>
          <a:r>
            <a:rPr lang="en-GB" dirty="0"/>
            <a:t>Bring one friend…</a:t>
          </a:r>
        </a:p>
        <a:p>
          <a:r>
            <a:rPr lang="en-GB" dirty="0"/>
            <a:t>Do ten things…</a:t>
          </a:r>
        </a:p>
      </dgm:t>
    </dgm:pt>
    <dgm:pt modelId="{F0ECE78D-3354-4813-86B7-E007DA7E1194}" type="parTrans" cxnId="{9D531D6A-2EF0-435C-A5CA-EDA8D2E9579B}">
      <dgm:prSet/>
      <dgm:spPr/>
      <dgm:t>
        <a:bodyPr/>
        <a:lstStyle/>
        <a:p>
          <a:endParaRPr lang="en-GB"/>
        </a:p>
      </dgm:t>
    </dgm:pt>
    <dgm:pt modelId="{2CAB5C59-050E-4380-9373-01156737CF24}" type="sibTrans" cxnId="{9D531D6A-2EF0-435C-A5CA-EDA8D2E9579B}">
      <dgm:prSet/>
      <dgm:spPr/>
      <dgm:t>
        <a:bodyPr/>
        <a:lstStyle/>
        <a:p>
          <a:endParaRPr lang="en-GB"/>
        </a:p>
      </dgm:t>
    </dgm:pt>
    <dgm:pt modelId="{D94D778B-6C9B-43BE-A64F-62278FBB877F}">
      <dgm:prSet custT="1"/>
      <dgm:spPr/>
      <dgm:t>
        <a:bodyPr/>
        <a:lstStyle/>
        <a:p>
          <a:pPr defTabSz="800100">
            <a:lnSpc>
              <a:spcPct val="90000"/>
            </a:lnSpc>
            <a:spcBef>
              <a:spcPct val="0"/>
            </a:spcBef>
            <a:spcAft>
              <a:spcPct val="35000"/>
            </a:spcAft>
          </a:pPr>
          <a:r>
            <a:rPr lang="en-GB" sz="3200" b="0" i="0" dirty="0"/>
            <a:t>Our rule of life</a:t>
          </a:r>
        </a:p>
        <a:p>
          <a:pPr defTabSz="800100">
            <a:lnSpc>
              <a:spcPct val="90000"/>
            </a:lnSpc>
            <a:spcBef>
              <a:spcPct val="0"/>
            </a:spcBef>
            <a:spcAft>
              <a:spcPct val="35000"/>
            </a:spcAft>
          </a:pPr>
          <a:r>
            <a:rPr lang="en-GB" sz="3200" b="0" i="0" dirty="0"/>
            <a:t>Called to - pray, read and learn. </a:t>
          </a:r>
        </a:p>
        <a:p>
          <a:pPr defTabSz="800100">
            <a:lnSpc>
              <a:spcPct val="90000"/>
            </a:lnSpc>
            <a:spcBef>
              <a:spcPct val="0"/>
            </a:spcBef>
            <a:spcAft>
              <a:spcPct val="35000"/>
            </a:spcAft>
          </a:pPr>
          <a:r>
            <a:rPr lang="en-GB" sz="3200" b="0" i="0" dirty="0"/>
            <a:t>Sent to –</a:t>
          </a:r>
        </a:p>
        <a:p>
          <a:pPr defTabSz="800100">
            <a:lnSpc>
              <a:spcPct val="90000"/>
            </a:lnSpc>
            <a:spcBef>
              <a:spcPct val="0"/>
            </a:spcBef>
            <a:spcAft>
              <a:spcPct val="35000"/>
            </a:spcAft>
          </a:pPr>
          <a:r>
            <a:rPr lang="en-GB" sz="3200" b="0" i="0" dirty="0"/>
            <a:t>tell, serve and give</a:t>
          </a:r>
          <a:r>
            <a:rPr lang="en-GB" sz="1400" b="0" i="0" dirty="0"/>
            <a:t>.</a:t>
          </a:r>
          <a:endParaRPr lang="en-GB" sz="1400" dirty="0"/>
        </a:p>
      </dgm:t>
    </dgm:pt>
    <dgm:pt modelId="{D3941ACA-8A47-4A63-83F3-A462F1F484EE}" type="parTrans" cxnId="{69DF681C-2FF9-493E-89E2-3DAA4B93A424}">
      <dgm:prSet/>
      <dgm:spPr/>
      <dgm:t>
        <a:bodyPr/>
        <a:lstStyle/>
        <a:p>
          <a:endParaRPr lang="en-GB"/>
        </a:p>
      </dgm:t>
    </dgm:pt>
    <dgm:pt modelId="{6632EB2F-C050-48FE-B467-49159C666E5F}" type="sibTrans" cxnId="{69DF681C-2FF9-493E-89E2-3DAA4B93A424}">
      <dgm:prSet/>
      <dgm:spPr/>
      <dgm:t>
        <a:bodyPr/>
        <a:lstStyle/>
        <a:p>
          <a:endParaRPr lang="en-GB"/>
        </a:p>
      </dgm:t>
    </dgm:pt>
    <dgm:pt modelId="{A24AF9C2-203D-4DA8-B316-EDFE6446DD83}" type="pres">
      <dgm:prSet presAssocID="{0062D014-7075-4A7E-84A8-75186AA671AA}" presName="Name0" presStyleCnt="0">
        <dgm:presLayoutVars>
          <dgm:dir/>
          <dgm:resizeHandles val="exact"/>
        </dgm:presLayoutVars>
      </dgm:prSet>
      <dgm:spPr/>
      <dgm:t>
        <a:bodyPr/>
        <a:lstStyle/>
        <a:p>
          <a:endParaRPr lang="en-GB"/>
        </a:p>
      </dgm:t>
    </dgm:pt>
    <dgm:pt modelId="{FD49B1BE-7068-418E-B967-D3825C039740}" type="pres">
      <dgm:prSet presAssocID="{7E3724A8-F3FC-4F11-99C6-60E689028318}" presName="node" presStyleLbl="node1" presStyleIdx="0" presStyleCnt="3" custScaleX="230407" custScaleY="183062" custLinFactNeighborX="5071" custLinFactNeighborY="3464">
        <dgm:presLayoutVars>
          <dgm:bulletEnabled val="1"/>
        </dgm:presLayoutVars>
      </dgm:prSet>
      <dgm:spPr/>
      <dgm:t>
        <a:bodyPr/>
        <a:lstStyle/>
        <a:p>
          <a:endParaRPr lang="en-GB"/>
        </a:p>
      </dgm:t>
    </dgm:pt>
    <dgm:pt modelId="{F13DBB8C-C2A6-40C9-8A68-72FA0E11845A}" type="pres">
      <dgm:prSet presAssocID="{A4F9ADFB-EE3A-4976-85C5-0C5F2F564D60}" presName="sibTrans" presStyleLbl="sibTrans2D1" presStyleIdx="0" presStyleCnt="2"/>
      <dgm:spPr/>
      <dgm:t>
        <a:bodyPr/>
        <a:lstStyle/>
        <a:p>
          <a:endParaRPr lang="en-GB"/>
        </a:p>
      </dgm:t>
    </dgm:pt>
    <dgm:pt modelId="{1E96A13E-97B7-4F87-B343-8EFC94153E45}" type="pres">
      <dgm:prSet presAssocID="{A4F9ADFB-EE3A-4976-85C5-0C5F2F564D60}" presName="connectorText" presStyleLbl="sibTrans2D1" presStyleIdx="0" presStyleCnt="2"/>
      <dgm:spPr/>
      <dgm:t>
        <a:bodyPr/>
        <a:lstStyle/>
        <a:p>
          <a:endParaRPr lang="en-GB"/>
        </a:p>
      </dgm:t>
    </dgm:pt>
    <dgm:pt modelId="{2324C743-E199-40AB-B347-0E9F45692382}" type="pres">
      <dgm:prSet presAssocID="{D94D778B-6C9B-43BE-A64F-62278FBB877F}" presName="node" presStyleLbl="node1" presStyleIdx="1" presStyleCnt="3" custScaleX="216518" custScaleY="179038">
        <dgm:presLayoutVars>
          <dgm:bulletEnabled val="1"/>
        </dgm:presLayoutVars>
      </dgm:prSet>
      <dgm:spPr/>
      <dgm:t>
        <a:bodyPr/>
        <a:lstStyle/>
        <a:p>
          <a:endParaRPr lang="en-GB"/>
        </a:p>
      </dgm:t>
    </dgm:pt>
    <dgm:pt modelId="{7B45C545-8EB8-4D36-8D0F-DE389EE316B4}" type="pres">
      <dgm:prSet presAssocID="{6632EB2F-C050-48FE-B467-49159C666E5F}" presName="sibTrans" presStyleLbl="sibTrans2D1" presStyleIdx="1" presStyleCnt="2"/>
      <dgm:spPr/>
      <dgm:t>
        <a:bodyPr/>
        <a:lstStyle/>
        <a:p>
          <a:endParaRPr lang="en-GB"/>
        </a:p>
      </dgm:t>
    </dgm:pt>
    <dgm:pt modelId="{6F530A3F-C894-4A10-8F78-BD9A1A9F981D}" type="pres">
      <dgm:prSet presAssocID="{6632EB2F-C050-48FE-B467-49159C666E5F}" presName="connectorText" presStyleLbl="sibTrans2D1" presStyleIdx="1" presStyleCnt="2"/>
      <dgm:spPr/>
      <dgm:t>
        <a:bodyPr/>
        <a:lstStyle/>
        <a:p>
          <a:endParaRPr lang="en-GB"/>
        </a:p>
      </dgm:t>
    </dgm:pt>
    <dgm:pt modelId="{93EF200E-D570-41EE-8117-C589454D93A0}" type="pres">
      <dgm:prSet presAssocID="{69901316-DBB3-4FD3-807A-0D305C4688B7}" presName="node" presStyleLbl="node1" presStyleIdx="2" presStyleCnt="3" custScaleX="216412" custScaleY="180311">
        <dgm:presLayoutVars>
          <dgm:bulletEnabled val="1"/>
        </dgm:presLayoutVars>
      </dgm:prSet>
      <dgm:spPr/>
      <dgm:t>
        <a:bodyPr/>
        <a:lstStyle/>
        <a:p>
          <a:endParaRPr lang="en-GB"/>
        </a:p>
      </dgm:t>
    </dgm:pt>
  </dgm:ptLst>
  <dgm:cxnLst>
    <dgm:cxn modelId="{4084D8D4-A8D0-4C48-A4BA-2D5D116C42A6}" type="presOf" srcId="{A4F9ADFB-EE3A-4976-85C5-0C5F2F564D60}" destId="{F13DBB8C-C2A6-40C9-8A68-72FA0E11845A}" srcOrd="0" destOrd="0" presId="urn:microsoft.com/office/officeart/2005/8/layout/process1"/>
    <dgm:cxn modelId="{47308556-F3BC-418D-A3E9-7D9506C5C65B}" type="presOf" srcId="{6632EB2F-C050-48FE-B467-49159C666E5F}" destId="{6F530A3F-C894-4A10-8F78-BD9A1A9F981D}" srcOrd="1" destOrd="0" presId="urn:microsoft.com/office/officeart/2005/8/layout/process1"/>
    <dgm:cxn modelId="{41F00B4A-400D-4089-BC04-8964630E80C2}" srcId="{0062D014-7075-4A7E-84A8-75186AA671AA}" destId="{7E3724A8-F3FC-4F11-99C6-60E689028318}" srcOrd="0" destOrd="0" parTransId="{3E7375EE-BA9B-4C7B-8BB3-5AF97BD6FB02}" sibTransId="{A4F9ADFB-EE3A-4976-85C5-0C5F2F564D60}"/>
    <dgm:cxn modelId="{01F84226-1D34-4530-8192-6D1D4E30CF8B}" type="presOf" srcId="{A4F9ADFB-EE3A-4976-85C5-0C5F2F564D60}" destId="{1E96A13E-97B7-4F87-B343-8EFC94153E45}" srcOrd="1" destOrd="0" presId="urn:microsoft.com/office/officeart/2005/8/layout/process1"/>
    <dgm:cxn modelId="{9D531D6A-2EF0-435C-A5CA-EDA8D2E9579B}" srcId="{0062D014-7075-4A7E-84A8-75186AA671AA}" destId="{69901316-DBB3-4FD3-807A-0D305C4688B7}" srcOrd="2" destOrd="0" parTransId="{F0ECE78D-3354-4813-86B7-E007DA7E1194}" sibTransId="{2CAB5C59-050E-4380-9373-01156737CF24}"/>
    <dgm:cxn modelId="{170DA2F6-AC62-4991-A8AA-AB3C543B4433}" type="presOf" srcId="{69901316-DBB3-4FD3-807A-0D305C4688B7}" destId="{93EF200E-D570-41EE-8117-C589454D93A0}" srcOrd="0" destOrd="0" presId="urn:microsoft.com/office/officeart/2005/8/layout/process1"/>
    <dgm:cxn modelId="{2947005C-4BA7-4691-8E2E-C052C67503E5}" type="presOf" srcId="{0062D014-7075-4A7E-84A8-75186AA671AA}" destId="{A24AF9C2-203D-4DA8-B316-EDFE6446DD83}" srcOrd="0" destOrd="0" presId="urn:microsoft.com/office/officeart/2005/8/layout/process1"/>
    <dgm:cxn modelId="{3DB0EA40-CC67-4C95-B54F-A349E8B693D1}" type="presOf" srcId="{D94D778B-6C9B-43BE-A64F-62278FBB877F}" destId="{2324C743-E199-40AB-B347-0E9F45692382}" srcOrd="0" destOrd="0" presId="urn:microsoft.com/office/officeart/2005/8/layout/process1"/>
    <dgm:cxn modelId="{69DF681C-2FF9-493E-89E2-3DAA4B93A424}" srcId="{0062D014-7075-4A7E-84A8-75186AA671AA}" destId="{D94D778B-6C9B-43BE-A64F-62278FBB877F}" srcOrd="1" destOrd="0" parTransId="{D3941ACA-8A47-4A63-83F3-A462F1F484EE}" sibTransId="{6632EB2F-C050-48FE-B467-49159C666E5F}"/>
    <dgm:cxn modelId="{691758DD-7560-4F2C-A16D-7F5C2A75539A}" type="presOf" srcId="{7E3724A8-F3FC-4F11-99C6-60E689028318}" destId="{FD49B1BE-7068-418E-B967-D3825C039740}" srcOrd="0" destOrd="0" presId="urn:microsoft.com/office/officeart/2005/8/layout/process1"/>
    <dgm:cxn modelId="{9E0DB418-4B42-401E-A568-07E1429C2584}" type="presOf" srcId="{6632EB2F-C050-48FE-B467-49159C666E5F}" destId="{7B45C545-8EB8-4D36-8D0F-DE389EE316B4}" srcOrd="0" destOrd="0" presId="urn:microsoft.com/office/officeart/2005/8/layout/process1"/>
    <dgm:cxn modelId="{1F386925-417B-423A-B32B-3F13C2F7193A}" type="presParOf" srcId="{A24AF9C2-203D-4DA8-B316-EDFE6446DD83}" destId="{FD49B1BE-7068-418E-B967-D3825C039740}" srcOrd="0" destOrd="0" presId="urn:microsoft.com/office/officeart/2005/8/layout/process1"/>
    <dgm:cxn modelId="{B5213C3E-9542-4307-ADD3-022E36062068}" type="presParOf" srcId="{A24AF9C2-203D-4DA8-B316-EDFE6446DD83}" destId="{F13DBB8C-C2A6-40C9-8A68-72FA0E11845A}" srcOrd="1" destOrd="0" presId="urn:microsoft.com/office/officeart/2005/8/layout/process1"/>
    <dgm:cxn modelId="{14E5EC65-6C27-4763-BE98-F30F4EEE0565}" type="presParOf" srcId="{F13DBB8C-C2A6-40C9-8A68-72FA0E11845A}" destId="{1E96A13E-97B7-4F87-B343-8EFC94153E45}" srcOrd="0" destOrd="0" presId="urn:microsoft.com/office/officeart/2005/8/layout/process1"/>
    <dgm:cxn modelId="{46AA8F37-FAC6-46DE-AC41-0AEDCD7D333A}" type="presParOf" srcId="{A24AF9C2-203D-4DA8-B316-EDFE6446DD83}" destId="{2324C743-E199-40AB-B347-0E9F45692382}" srcOrd="2" destOrd="0" presId="urn:microsoft.com/office/officeart/2005/8/layout/process1"/>
    <dgm:cxn modelId="{AB76A967-377E-4254-9FA3-757AF60522CE}" type="presParOf" srcId="{A24AF9C2-203D-4DA8-B316-EDFE6446DD83}" destId="{7B45C545-8EB8-4D36-8D0F-DE389EE316B4}" srcOrd="3" destOrd="0" presId="urn:microsoft.com/office/officeart/2005/8/layout/process1"/>
    <dgm:cxn modelId="{441EC3A4-3081-486A-90E1-27E0F27AE05A}" type="presParOf" srcId="{7B45C545-8EB8-4D36-8D0F-DE389EE316B4}" destId="{6F530A3F-C894-4A10-8F78-BD9A1A9F981D}" srcOrd="0" destOrd="0" presId="urn:microsoft.com/office/officeart/2005/8/layout/process1"/>
    <dgm:cxn modelId="{36605E7C-03AF-4FB7-BB7D-B8E132B74985}" type="presParOf" srcId="{A24AF9C2-203D-4DA8-B316-EDFE6446DD83}" destId="{93EF200E-D570-41EE-8117-C589454D93A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062D014-7075-4A7E-84A8-75186AA671AA}"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GB"/>
        </a:p>
      </dgm:t>
    </dgm:pt>
    <dgm:pt modelId="{7E3724A8-F3FC-4F11-99C6-60E689028318}">
      <dgm:prSet phldrT="[Text]" custT="1"/>
      <dgm:spPr/>
      <dgm:t>
        <a:bodyPr/>
        <a:lstStyle/>
        <a:p>
          <a:r>
            <a:rPr lang="en-GB" sz="2400" dirty="0"/>
            <a:t>A death occurs</a:t>
          </a:r>
        </a:p>
      </dgm:t>
    </dgm:pt>
    <dgm:pt modelId="{3E7375EE-BA9B-4C7B-8BB3-5AF97BD6FB02}" type="parTrans" cxnId="{41F00B4A-400D-4089-BC04-8964630E80C2}">
      <dgm:prSet/>
      <dgm:spPr/>
      <dgm:t>
        <a:bodyPr/>
        <a:lstStyle/>
        <a:p>
          <a:endParaRPr lang="en-GB"/>
        </a:p>
      </dgm:t>
    </dgm:pt>
    <dgm:pt modelId="{A4F9ADFB-EE3A-4976-85C5-0C5F2F564D60}" type="sibTrans" cxnId="{41F00B4A-400D-4089-BC04-8964630E80C2}">
      <dgm:prSet/>
      <dgm:spPr/>
      <dgm:t>
        <a:bodyPr/>
        <a:lstStyle/>
        <a:p>
          <a:endParaRPr lang="en-GB"/>
        </a:p>
      </dgm:t>
    </dgm:pt>
    <dgm:pt modelId="{69901316-DBB3-4FD3-807A-0D305C4688B7}">
      <dgm:prSet phldrT="[Text]"/>
      <dgm:spPr/>
      <dgm:t>
        <a:bodyPr/>
        <a:lstStyle/>
        <a:p>
          <a:r>
            <a:rPr lang="en-GB" dirty="0"/>
            <a:t>Contract</a:t>
          </a:r>
          <a:r>
            <a:rPr lang="en-GB" baseline="0" dirty="0"/>
            <a:t> FD arranges date etc for funeral </a:t>
          </a:r>
          <a:endParaRPr lang="en-GB" dirty="0"/>
        </a:p>
      </dgm:t>
    </dgm:pt>
    <dgm:pt modelId="{F0ECE78D-3354-4813-86B7-E007DA7E1194}" type="parTrans" cxnId="{9D531D6A-2EF0-435C-A5CA-EDA8D2E9579B}">
      <dgm:prSet/>
      <dgm:spPr/>
      <dgm:t>
        <a:bodyPr/>
        <a:lstStyle/>
        <a:p>
          <a:endParaRPr lang="en-GB"/>
        </a:p>
      </dgm:t>
    </dgm:pt>
    <dgm:pt modelId="{2CAB5C59-050E-4380-9373-01156737CF24}" type="sibTrans" cxnId="{9D531D6A-2EF0-435C-A5CA-EDA8D2E9579B}">
      <dgm:prSet/>
      <dgm:spPr/>
      <dgm:t>
        <a:bodyPr/>
        <a:lstStyle/>
        <a:p>
          <a:endParaRPr lang="en-GB"/>
        </a:p>
      </dgm:t>
    </dgm:pt>
    <dgm:pt modelId="{AF9DBB6B-258A-4427-A355-832F2964529D}">
      <dgm:prSet phldrT="[Text]" custT="1"/>
      <dgm:spPr/>
      <dgm:t>
        <a:bodyPr/>
        <a:lstStyle/>
        <a:p>
          <a:r>
            <a:rPr lang="en-GB" sz="1800" dirty="0"/>
            <a:t>Contract FD collects body / death notice in paper</a:t>
          </a:r>
        </a:p>
      </dgm:t>
    </dgm:pt>
    <dgm:pt modelId="{BA84653B-9CF9-4536-8AD6-341885784CFA}" type="parTrans" cxnId="{731D0BE5-3081-477C-BCF2-F7CDBD808CA5}">
      <dgm:prSet/>
      <dgm:spPr/>
      <dgm:t>
        <a:bodyPr/>
        <a:lstStyle/>
        <a:p>
          <a:endParaRPr lang="en-GB"/>
        </a:p>
      </dgm:t>
    </dgm:pt>
    <dgm:pt modelId="{B2023DB2-61AF-4FF2-9570-FEED71049864}" type="sibTrans" cxnId="{731D0BE5-3081-477C-BCF2-F7CDBD808CA5}">
      <dgm:prSet/>
      <dgm:spPr/>
      <dgm:t>
        <a:bodyPr/>
        <a:lstStyle/>
        <a:p>
          <a:endParaRPr lang="en-GB"/>
        </a:p>
      </dgm:t>
    </dgm:pt>
    <dgm:pt modelId="{D94D778B-6C9B-43BE-A64F-62278FBB877F}">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2000" dirty="0"/>
            <a:t>Body taken to public mortuary</a:t>
          </a:r>
        </a:p>
        <a:p>
          <a:pPr defTabSz="800100">
            <a:lnSpc>
              <a:spcPct val="90000"/>
            </a:lnSpc>
            <a:spcBef>
              <a:spcPct val="0"/>
            </a:spcBef>
            <a:spcAft>
              <a:spcPct val="35000"/>
            </a:spcAft>
          </a:pPr>
          <a:endParaRPr lang="en-GB" sz="1600" dirty="0"/>
        </a:p>
      </dgm:t>
    </dgm:pt>
    <dgm:pt modelId="{D3941ACA-8A47-4A63-83F3-A462F1F484EE}" type="parTrans" cxnId="{69DF681C-2FF9-493E-89E2-3DAA4B93A424}">
      <dgm:prSet/>
      <dgm:spPr/>
      <dgm:t>
        <a:bodyPr/>
        <a:lstStyle/>
        <a:p>
          <a:endParaRPr lang="en-GB"/>
        </a:p>
      </dgm:t>
    </dgm:pt>
    <dgm:pt modelId="{6632EB2F-C050-48FE-B467-49159C666E5F}" type="sibTrans" cxnId="{69DF681C-2FF9-493E-89E2-3DAA4B93A424}">
      <dgm:prSet/>
      <dgm:spPr/>
      <dgm:t>
        <a:bodyPr/>
        <a:lstStyle/>
        <a:p>
          <a:endParaRPr lang="en-GB"/>
        </a:p>
      </dgm:t>
    </dgm:pt>
    <dgm:pt modelId="{788F91F4-98B3-4B94-9EA8-D2D7483B4FA1}">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sz="1800" dirty="0"/>
            <a:t>(PP) seek to find next of kin / and any religious affiliation</a:t>
          </a:r>
        </a:p>
      </dgm:t>
    </dgm:pt>
    <dgm:pt modelId="{120F7447-EBA5-4CE1-A34A-2D4278F3CDF9}" type="parTrans" cxnId="{EB170F75-608F-4D5C-B311-C8EED5C65CEE}">
      <dgm:prSet/>
      <dgm:spPr/>
      <dgm:t>
        <a:bodyPr/>
        <a:lstStyle/>
        <a:p>
          <a:endParaRPr lang="en-GB"/>
        </a:p>
      </dgm:t>
    </dgm:pt>
    <dgm:pt modelId="{1B081DB5-9B48-4AAD-838D-596FB0CA3C97}" type="sibTrans" cxnId="{EB170F75-608F-4D5C-B311-C8EED5C65CEE}">
      <dgm:prSet/>
      <dgm:spPr/>
      <dgm:t>
        <a:bodyPr/>
        <a:lstStyle/>
        <a:p>
          <a:endParaRPr lang="en-GB"/>
        </a:p>
      </dgm:t>
    </dgm:pt>
    <dgm:pt modelId="{B07C8D29-BD8F-4CB7-85FE-78C4C006A390}">
      <dgm:prSet custT="1"/>
      <dgm:spPr/>
      <dgm:t>
        <a:bodyPr/>
        <a:lstStyle/>
        <a:p>
          <a:r>
            <a:rPr lang="en-GB" sz="2000" dirty="0"/>
            <a:t>The funeral happens </a:t>
          </a:r>
        </a:p>
      </dgm:t>
    </dgm:pt>
    <dgm:pt modelId="{B181A779-9069-496C-9E13-EA24BBA4A142}" type="parTrans" cxnId="{346A27EE-9F3A-4A66-AEB5-4B3E18DCB184}">
      <dgm:prSet/>
      <dgm:spPr/>
      <dgm:t>
        <a:bodyPr/>
        <a:lstStyle/>
        <a:p>
          <a:endParaRPr lang="en-GB"/>
        </a:p>
      </dgm:t>
    </dgm:pt>
    <dgm:pt modelId="{CF33281E-7FC1-4DF5-8CA9-573A5E0EA790}" type="sibTrans" cxnId="{346A27EE-9F3A-4A66-AEB5-4B3E18DCB184}">
      <dgm:prSet/>
      <dgm:spPr/>
      <dgm:t>
        <a:bodyPr/>
        <a:lstStyle/>
        <a:p>
          <a:endParaRPr lang="en-GB"/>
        </a:p>
      </dgm:t>
    </dgm:pt>
    <dgm:pt modelId="{A24AF9C2-203D-4DA8-B316-EDFE6446DD83}" type="pres">
      <dgm:prSet presAssocID="{0062D014-7075-4A7E-84A8-75186AA671AA}" presName="Name0" presStyleCnt="0">
        <dgm:presLayoutVars>
          <dgm:dir/>
          <dgm:resizeHandles val="exact"/>
        </dgm:presLayoutVars>
      </dgm:prSet>
      <dgm:spPr/>
      <dgm:t>
        <a:bodyPr/>
        <a:lstStyle/>
        <a:p>
          <a:endParaRPr lang="en-GB"/>
        </a:p>
      </dgm:t>
    </dgm:pt>
    <dgm:pt modelId="{FD49B1BE-7068-418E-B967-D3825C039740}" type="pres">
      <dgm:prSet presAssocID="{7E3724A8-F3FC-4F11-99C6-60E689028318}" presName="node" presStyleLbl="node1" presStyleIdx="0" presStyleCnt="6">
        <dgm:presLayoutVars>
          <dgm:bulletEnabled val="1"/>
        </dgm:presLayoutVars>
      </dgm:prSet>
      <dgm:spPr/>
      <dgm:t>
        <a:bodyPr/>
        <a:lstStyle/>
        <a:p>
          <a:endParaRPr lang="en-GB"/>
        </a:p>
      </dgm:t>
    </dgm:pt>
    <dgm:pt modelId="{F13DBB8C-C2A6-40C9-8A68-72FA0E11845A}" type="pres">
      <dgm:prSet presAssocID="{A4F9ADFB-EE3A-4976-85C5-0C5F2F564D60}" presName="sibTrans" presStyleLbl="sibTrans2D1" presStyleIdx="0" presStyleCnt="5"/>
      <dgm:spPr/>
      <dgm:t>
        <a:bodyPr/>
        <a:lstStyle/>
        <a:p>
          <a:endParaRPr lang="en-GB"/>
        </a:p>
      </dgm:t>
    </dgm:pt>
    <dgm:pt modelId="{1E96A13E-97B7-4F87-B343-8EFC94153E45}" type="pres">
      <dgm:prSet presAssocID="{A4F9ADFB-EE3A-4976-85C5-0C5F2F564D60}" presName="connectorText" presStyleLbl="sibTrans2D1" presStyleIdx="0" presStyleCnt="5"/>
      <dgm:spPr/>
      <dgm:t>
        <a:bodyPr/>
        <a:lstStyle/>
        <a:p>
          <a:endParaRPr lang="en-GB"/>
        </a:p>
      </dgm:t>
    </dgm:pt>
    <dgm:pt modelId="{2324C743-E199-40AB-B347-0E9F45692382}" type="pres">
      <dgm:prSet presAssocID="{D94D778B-6C9B-43BE-A64F-62278FBB877F}" presName="node" presStyleLbl="node1" presStyleIdx="1" presStyleCnt="6">
        <dgm:presLayoutVars>
          <dgm:bulletEnabled val="1"/>
        </dgm:presLayoutVars>
      </dgm:prSet>
      <dgm:spPr/>
      <dgm:t>
        <a:bodyPr/>
        <a:lstStyle/>
        <a:p>
          <a:endParaRPr lang="en-GB"/>
        </a:p>
      </dgm:t>
    </dgm:pt>
    <dgm:pt modelId="{7B45C545-8EB8-4D36-8D0F-DE389EE316B4}" type="pres">
      <dgm:prSet presAssocID="{6632EB2F-C050-48FE-B467-49159C666E5F}" presName="sibTrans" presStyleLbl="sibTrans2D1" presStyleIdx="1" presStyleCnt="5"/>
      <dgm:spPr/>
      <dgm:t>
        <a:bodyPr/>
        <a:lstStyle/>
        <a:p>
          <a:endParaRPr lang="en-GB"/>
        </a:p>
      </dgm:t>
    </dgm:pt>
    <dgm:pt modelId="{6F530A3F-C894-4A10-8F78-BD9A1A9F981D}" type="pres">
      <dgm:prSet presAssocID="{6632EB2F-C050-48FE-B467-49159C666E5F}" presName="connectorText" presStyleLbl="sibTrans2D1" presStyleIdx="1" presStyleCnt="5"/>
      <dgm:spPr/>
      <dgm:t>
        <a:bodyPr/>
        <a:lstStyle/>
        <a:p>
          <a:endParaRPr lang="en-GB"/>
        </a:p>
      </dgm:t>
    </dgm:pt>
    <dgm:pt modelId="{A41369FA-6154-4453-8CEA-31E6C832A1F4}" type="pres">
      <dgm:prSet presAssocID="{788F91F4-98B3-4B94-9EA8-D2D7483B4FA1}" presName="node" presStyleLbl="node1" presStyleIdx="2" presStyleCnt="6">
        <dgm:presLayoutVars>
          <dgm:bulletEnabled val="1"/>
        </dgm:presLayoutVars>
      </dgm:prSet>
      <dgm:spPr/>
      <dgm:t>
        <a:bodyPr/>
        <a:lstStyle/>
        <a:p>
          <a:endParaRPr lang="en-GB"/>
        </a:p>
      </dgm:t>
    </dgm:pt>
    <dgm:pt modelId="{A74D57C8-238A-40ED-8085-8BE785C3E044}" type="pres">
      <dgm:prSet presAssocID="{1B081DB5-9B48-4AAD-838D-596FB0CA3C97}" presName="sibTrans" presStyleLbl="sibTrans2D1" presStyleIdx="2" presStyleCnt="5"/>
      <dgm:spPr/>
      <dgm:t>
        <a:bodyPr/>
        <a:lstStyle/>
        <a:p>
          <a:endParaRPr lang="en-GB"/>
        </a:p>
      </dgm:t>
    </dgm:pt>
    <dgm:pt modelId="{E38F8E5A-747A-4573-AAB6-FAF6E2EEF474}" type="pres">
      <dgm:prSet presAssocID="{1B081DB5-9B48-4AAD-838D-596FB0CA3C97}" presName="connectorText" presStyleLbl="sibTrans2D1" presStyleIdx="2" presStyleCnt="5"/>
      <dgm:spPr/>
      <dgm:t>
        <a:bodyPr/>
        <a:lstStyle/>
        <a:p>
          <a:endParaRPr lang="en-GB"/>
        </a:p>
      </dgm:t>
    </dgm:pt>
    <dgm:pt modelId="{93EF200E-D570-41EE-8117-C589454D93A0}" type="pres">
      <dgm:prSet presAssocID="{69901316-DBB3-4FD3-807A-0D305C4688B7}" presName="node" presStyleLbl="node1" presStyleIdx="3" presStyleCnt="6">
        <dgm:presLayoutVars>
          <dgm:bulletEnabled val="1"/>
        </dgm:presLayoutVars>
      </dgm:prSet>
      <dgm:spPr/>
      <dgm:t>
        <a:bodyPr/>
        <a:lstStyle/>
        <a:p>
          <a:endParaRPr lang="en-GB"/>
        </a:p>
      </dgm:t>
    </dgm:pt>
    <dgm:pt modelId="{967DD752-C4E7-47AB-8AF1-33A073E32BDC}" type="pres">
      <dgm:prSet presAssocID="{2CAB5C59-050E-4380-9373-01156737CF24}" presName="sibTrans" presStyleLbl="sibTrans2D1" presStyleIdx="3" presStyleCnt="5"/>
      <dgm:spPr/>
      <dgm:t>
        <a:bodyPr/>
        <a:lstStyle/>
        <a:p>
          <a:endParaRPr lang="en-GB"/>
        </a:p>
      </dgm:t>
    </dgm:pt>
    <dgm:pt modelId="{6D8B33CA-F8A8-4078-92CF-FC3EAA5E73CB}" type="pres">
      <dgm:prSet presAssocID="{2CAB5C59-050E-4380-9373-01156737CF24}" presName="connectorText" presStyleLbl="sibTrans2D1" presStyleIdx="3" presStyleCnt="5"/>
      <dgm:spPr/>
      <dgm:t>
        <a:bodyPr/>
        <a:lstStyle/>
        <a:p>
          <a:endParaRPr lang="en-GB"/>
        </a:p>
      </dgm:t>
    </dgm:pt>
    <dgm:pt modelId="{8B44A408-C162-4C27-BAA3-35098AEB91A6}" type="pres">
      <dgm:prSet presAssocID="{AF9DBB6B-258A-4427-A355-832F2964529D}" presName="node" presStyleLbl="node1" presStyleIdx="4" presStyleCnt="6" custLinFactNeighborX="2491">
        <dgm:presLayoutVars>
          <dgm:bulletEnabled val="1"/>
        </dgm:presLayoutVars>
      </dgm:prSet>
      <dgm:spPr/>
      <dgm:t>
        <a:bodyPr/>
        <a:lstStyle/>
        <a:p>
          <a:endParaRPr lang="en-GB"/>
        </a:p>
      </dgm:t>
    </dgm:pt>
    <dgm:pt modelId="{F029E0DC-8980-44F0-9369-23161F4A6A01}" type="pres">
      <dgm:prSet presAssocID="{B2023DB2-61AF-4FF2-9570-FEED71049864}" presName="sibTrans" presStyleLbl="sibTrans2D1" presStyleIdx="4" presStyleCnt="5" custAng="10794802" custFlipVert="0" custFlipHor="1" custScaleX="97238" custScaleY="99538" custLinFactNeighborX="-23850" custLinFactNeighborY="26920"/>
      <dgm:spPr/>
      <dgm:t>
        <a:bodyPr/>
        <a:lstStyle/>
        <a:p>
          <a:endParaRPr lang="en-GB"/>
        </a:p>
      </dgm:t>
    </dgm:pt>
    <dgm:pt modelId="{FDAEFCBD-44BB-4137-B5E3-094F9CE691A2}" type="pres">
      <dgm:prSet presAssocID="{B2023DB2-61AF-4FF2-9570-FEED71049864}" presName="connectorText" presStyleLbl="sibTrans2D1" presStyleIdx="4" presStyleCnt="5"/>
      <dgm:spPr/>
      <dgm:t>
        <a:bodyPr/>
        <a:lstStyle/>
        <a:p>
          <a:endParaRPr lang="en-GB"/>
        </a:p>
      </dgm:t>
    </dgm:pt>
    <dgm:pt modelId="{3C2E3F07-9D36-47BE-A0B4-83F911B29195}" type="pres">
      <dgm:prSet presAssocID="{B07C8D29-BD8F-4CB7-85FE-78C4C006A390}" presName="node" presStyleLbl="node1" presStyleIdx="5" presStyleCnt="6" custLinFactNeighborX="-9390" custLinFactNeighborY="225">
        <dgm:presLayoutVars>
          <dgm:bulletEnabled val="1"/>
        </dgm:presLayoutVars>
      </dgm:prSet>
      <dgm:spPr/>
      <dgm:t>
        <a:bodyPr/>
        <a:lstStyle/>
        <a:p>
          <a:endParaRPr lang="en-GB"/>
        </a:p>
      </dgm:t>
    </dgm:pt>
  </dgm:ptLst>
  <dgm:cxnLst>
    <dgm:cxn modelId="{7C92E277-EB53-4C2C-8D2A-5D173455E404}" type="presOf" srcId="{B2023DB2-61AF-4FF2-9570-FEED71049864}" destId="{F029E0DC-8980-44F0-9369-23161F4A6A01}" srcOrd="0" destOrd="0" presId="urn:microsoft.com/office/officeart/2005/8/layout/process1"/>
    <dgm:cxn modelId="{D224FB74-CEB1-4130-93D0-6E7D93E85D3B}" type="presOf" srcId="{D94D778B-6C9B-43BE-A64F-62278FBB877F}" destId="{2324C743-E199-40AB-B347-0E9F45692382}" srcOrd="0" destOrd="0" presId="urn:microsoft.com/office/officeart/2005/8/layout/process1"/>
    <dgm:cxn modelId="{2804DB16-F68A-4371-A640-0B0DCA07E11E}" type="presOf" srcId="{B07C8D29-BD8F-4CB7-85FE-78C4C006A390}" destId="{3C2E3F07-9D36-47BE-A0B4-83F911B29195}" srcOrd="0" destOrd="0" presId="urn:microsoft.com/office/officeart/2005/8/layout/process1"/>
    <dgm:cxn modelId="{B55185F8-FF4F-4FC1-B285-EE6FE344F9B5}" type="presOf" srcId="{6632EB2F-C050-48FE-B467-49159C666E5F}" destId="{7B45C545-8EB8-4D36-8D0F-DE389EE316B4}" srcOrd="0" destOrd="0" presId="urn:microsoft.com/office/officeart/2005/8/layout/process1"/>
    <dgm:cxn modelId="{913E3591-D716-4C9A-B7FC-D9904B86F237}" type="presOf" srcId="{A4F9ADFB-EE3A-4976-85C5-0C5F2F564D60}" destId="{1E96A13E-97B7-4F87-B343-8EFC94153E45}" srcOrd="1" destOrd="0" presId="urn:microsoft.com/office/officeart/2005/8/layout/process1"/>
    <dgm:cxn modelId="{BCD3CD08-3A77-42DC-9B8C-E778384DF9B4}" type="presOf" srcId="{1B081DB5-9B48-4AAD-838D-596FB0CA3C97}" destId="{A74D57C8-238A-40ED-8085-8BE785C3E044}" srcOrd="0" destOrd="0" presId="urn:microsoft.com/office/officeart/2005/8/layout/process1"/>
    <dgm:cxn modelId="{3188A2C9-5D0B-41C6-9516-87FB3DE7D2A1}" type="presOf" srcId="{6632EB2F-C050-48FE-B467-49159C666E5F}" destId="{6F530A3F-C894-4A10-8F78-BD9A1A9F981D}" srcOrd="1" destOrd="0" presId="urn:microsoft.com/office/officeart/2005/8/layout/process1"/>
    <dgm:cxn modelId="{0D577B33-AFBD-455E-AD68-B4E1883122B1}" type="presOf" srcId="{0062D014-7075-4A7E-84A8-75186AA671AA}" destId="{A24AF9C2-203D-4DA8-B316-EDFE6446DD83}" srcOrd="0" destOrd="0" presId="urn:microsoft.com/office/officeart/2005/8/layout/process1"/>
    <dgm:cxn modelId="{EB170F75-608F-4D5C-B311-C8EED5C65CEE}" srcId="{0062D014-7075-4A7E-84A8-75186AA671AA}" destId="{788F91F4-98B3-4B94-9EA8-D2D7483B4FA1}" srcOrd="2" destOrd="0" parTransId="{120F7447-EBA5-4CE1-A34A-2D4278F3CDF9}" sibTransId="{1B081DB5-9B48-4AAD-838D-596FB0CA3C97}"/>
    <dgm:cxn modelId="{73BEAF30-F3F0-4453-94AE-493D6D3F8F4C}" type="presOf" srcId="{788F91F4-98B3-4B94-9EA8-D2D7483B4FA1}" destId="{A41369FA-6154-4453-8CEA-31E6C832A1F4}" srcOrd="0" destOrd="0" presId="urn:microsoft.com/office/officeart/2005/8/layout/process1"/>
    <dgm:cxn modelId="{346A27EE-9F3A-4A66-AEB5-4B3E18DCB184}" srcId="{0062D014-7075-4A7E-84A8-75186AA671AA}" destId="{B07C8D29-BD8F-4CB7-85FE-78C4C006A390}" srcOrd="5" destOrd="0" parTransId="{B181A779-9069-496C-9E13-EA24BBA4A142}" sibTransId="{CF33281E-7FC1-4DF5-8CA9-573A5E0EA790}"/>
    <dgm:cxn modelId="{9A8AE652-3722-47D1-AC42-4A4EE1DA5971}" type="presOf" srcId="{7E3724A8-F3FC-4F11-99C6-60E689028318}" destId="{FD49B1BE-7068-418E-B967-D3825C039740}" srcOrd="0" destOrd="0" presId="urn:microsoft.com/office/officeart/2005/8/layout/process1"/>
    <dgm:cxn modelId="{731D0BE5-3081-477C-BCF2-F7CDBD808CA5}" srcId="{0062D014-7075-4A7E-84A8-75186AA671AA}" destId="{AF9DBB6B-258A-4427-A355-832F2964529D}" srcOrd="4" destOrd="0" parTransId="{BA84653B-9CF9-4536-8AD6-341885784CFA}" sibTransId="{B2023DB2-61AF-4FF2-9570-FEED71049864}"/>
    <dgm:cxn modelId="{83F007C7-45B7-40E1-B732-6B4A0147BF1D}" type="presOf" srcId="{2CAB5C59-050E-4380-9373-01156737CF24}" destId="{6D8B33CA-F8A8-4078-92CF-FC3EAA5E73CB}" srcOrd="1" destOrd="0" presId="urn:microsoft.com/office/officeart/2005/8/layout/process1"/>
    <dgm:cxn modelId="{41F00B4A-400D-4089-BC04-8964630E80C2}" srcId="{0062D014-7075-4A7E-84A8-75186AA671AA}" destId="{7E3724A8-F3FC-4F11-99C6-60E689028318}" srcOrd="0" destOrd="0" parTransId="{3E7375EE-BA9B-4C7B-8BB3-5AF97BD6FB02}" sibTransId="{A4F9ADFB-EE3A-4976-85C5-0C5F2F564D60}"/>
    <dgm:cxn modelId="{9D531D6A-2EF0-435C-A5CA-EDA8D2E9579B}" srcId="{0062D014-7075-4A7E-84A8-75186AA671AA}" destId="{69901316-DBB3-4FD3-807A-0D305C4688B7}" srcOrd="3" destOrd="0" parTransId="{F0ECE78D-3354-4813-86B7-E007DA7E1194}" sibTransId="{2CAB5C59-050E-4380-9373-01156737CF24}"/>
    <dgm:cxn modelId="{69DF681C-2FF9-493E-89E2-3DAA4B93A424}" srcId="{0062D014-7075-4A7E-84A8-75186AA671AA}" destId="{D94D778B-6C9B-43BE-A64F-62278FBB877F}" srcOrd="1" destOrd="0" parTransId="{D3941ACA-8A47-4A63-83F3-A462F1F484EE}" sibTransId="{6632EB2F-C050-48FE-B467-49159C666E5F}"/>
    <dgm:cxn modelId="{2266D577-AC82-4DB9-B414-360FDC6EBAF3}" type="presOf" srcId="{69901316-DBB3-4FD3-807A-0D305C4688B7}" destId="{93EF200E-D570-41EE-8117-C589454D93A0}" srcOrd="0" destOrd="0" presId="urn:microsoft.com/office/officeart/2005/8/layout/process1"/>
    <dgm:cxn modelId="{944889A7-F429-422A-B636-17F1AC55A8D7}" type="presOf" srcId="{AF9DBB6B-258A-4427-A355-832F2964529D}" destId="{8B44A408-C162-4C27-BAA3-35098AEB91A6}" srcOrd="0" destOrd="0" presId="urn:microsoft.com/office/officeart/2005/8/layout/process1"/>
    <dgm:cxn modelId="{3FD7C7D4-D786-47BA-A2AE-47381CED6926}" type="presOf" srcId="{1B081DB5-9B48-4AAD-838D-596FB0CA3C97}" destId="{E38F8E5A-747A-4573-AAB6-FAF6E2EEF474}" srcOrd="1" destOrd="0" presId="urn:microsoft.com/office/officeart/2005/8/layout/process1"/>
    <dgm:cxn modelId="{65C213D4-686E-4983-B3BB-7ADCF416A7DA}" type="presOf" srcId="{B2023DB2-61AF-4FF2-9570-FEED71049864}" destId="{FDAEFCBD-44BB-4137-B5E3-094F9CE691A2}" srcOrd="1" destOrd="0" presId="urn:microsoft.com/office/officeart/2005/8/layout/process1"/>
    <dgm:cxn modelId="{2D4A2FC2-49F9-44F1-A478-F754ED61156B}" type="presOf" srcId="{2CAB5C59-050E-4380-9373-01156737CF24}" destId="{967DD752-C4E7-47AB-8AF1-33A073E32BDC}" srcOrd="0" destOrd="0" presId="urn:microsoft.com/office/officeart/2005/8/layout/process1"/>
    <dgm:cxn modelId="{A025C004-615A-4F59-A421-5488925C22B7}" type="presOf" srcId="{A4F9ADFB-EE3A-4976-85C5-0C5F2F564D60}" destId="{F13DBB8C-C2A6-40C9-8A68-72FA0E11845A}" srcOrd="0" destOrd="0" presId="urn:microsoft.com/office/officeart/2005/8/layout/process1"/>
    <dgm:cxn modelId="{EA04365C-7658-498C-A8D3-E69E8A526DD2}" type="presParOf" srcId="{A24AF9C2-203D-4DA8-B316-EDFE6446DD83}" destId="{FD49B1BE-7068-418E-B967-D3825C039740}" srcOrd="0" destOrd="0" presId="urn:microsoft.com/office/officeart/2005/8/layout/process1"/>
    <dgm:cxn modelId="{E4552D31-DA44-4008-8674-8D7B8D43AFC5}" type="presParOf" srcId="{A24AF9C2-203D-4DA8-B316-EDFE6446DD83}" destId="{F13DBB8C-C2A6-40C9-8A68-72FA0E11845A}" srcOrd="1" destOrd="0" presId="urn:microsoft.com/office/officeart/2005/8/layout/process1"/>
    <dgm:cxn modelId="{2D2D65D1-EFAB-4247-A6AA-1344692038D6}" type="presParOf" srcId="{F13DBB8C-C2A6-40C9-8A68-72FA0E11845A}" destId="{1E96A13E-97B7-4F87-B343-8EFC94153E45}" srcOrd="0" destOrd="0" presId="urn:microsoft.com/office/officeart/2005/8/layout/process1"/>
    <dgm:cxn modelId="{A1A01A9B-EDA5-4D6C-A323-3258C0F02F92}" type="presParOf" srcId="{A24AF9C2-203D-4DA8-B316-EDFE6446DD83}" destId="{2324C743-E199-40AB-B347-0E9F45692382}" srcOrd="2" destOrd="0" presId="urn:microsoft.com/office/officeart/2005/8/layout/process1"/>
    <dgm:cxn modelId="{FA3F7C9D-A206-4C5A-89D2-5EB0B16F5032}" type="presParOf" srcId="{A24AF9C2-203D-4DA8-B316-EDFE6446DD83}" destId="{7B45C545-8EB8-4D36-8D0F-DE389EE316B4}" srcOrd="3" destOrd="0" presId="urn:microsoft.com/office/officeart/2005/8/layout/process1"/>
    <dgm:cxn modelId="{571538AC-7780-4058-B627-9DAA6A55B433}" type="presParOf" srcId="{7B45C545-8EB8-4D36-8D0F-DE389EE316B4}" destId="{6F530A3F-C894-4A10-8F78-BD9A1A9F981D}" srcOrd="0" destOrd="0" presId="urn:microsoft.com/office/officeart/2005/8/layout/process1"/>
    <dgm:cxn modelId="{BB367950-67A5-4CD0-8A94-08AED6AB94CD}" type="presParOf" srcId="{A24AF9C2-203D-4DA8-B316-EDFE6446DD83}" destId="{A41369FA-6154-4453-8CEA-31E6C832A1F4}" srcOrd="4" destOrd="0" presId="urn:microsoft.com/office/officeart/2005/8/layout/process1"/>
    <dgm:cxn modelId="{84E3BBC4-C070-41F1-8BD1-EBB9546775F3}" type="presParOf" srcId="{A24AF9C2-203D-4DA8-B316-EDFE6446DD83}" destId="{A74D57C8-238A-40ED-8085-8BE785C3E044}" srcOrd="5" destOrd="0" presId="urn:microsoft.com/office/officeart/2005/8/layout/process1"/>
    <dgm:cxn modelId="{0D58889F-6A20-4C06-9E2C-6A234E780EB0}" type="presParOf" srcId="{A74D57C8-238A-40ED-8085-8BE785C3E044}" destId="{E38F8E5A-747A-4573-AAB6-FAF6E2EEF474}" srcOrd="0" destOrd="0" presId="urn:microsoft.com/office/officeart/2005/8/layout/process1"/>
    <dgm:cxn modelId="{DDD237E0-5ADC-47C7-894C-BF32160A2CF5}" type="presParOf" srcId="{A24AF9C2-203D-4DA8-B316-EDFE6446DD83}" destId="{93EF200E-D570-41EE-8117-C589454D93A0}" srcOrd="6" destOrd="0" presId="urn:microsoft.com/office/officeart/2005/8/layout/process1"/>
    <dgm:cxn modelId="{B0EE05DE-3D0A-48D5-A4E4-70716A7C740B}" type="presParOf" srcId="{A24AF9C2-203D-4DA8-B316-EDFE6446DD83}" destId="{967DD752-C4E7-47AB-8AF1-33A073E32BDC}" srcOrd="7" destOrd="0" presId="urn:microsoft.com/office/officeart/2005/8/layout/process1"/>
    <dgm:cxn modelId="{D789039D-161E-4C23-8774-FAAEF48F1004}" type="presParOf" srcId="{967DD752-C4E7-47AB-8AF1-33A073E32BDC}" destId="{6D8B33CA-F8A8-4078-92CF-FC3EAA5E73CB}" srcOrd="0" destOrd="0" presId="urn:microsoft.com/office/officeart/2005/8/layout/process1"/>
    <dgm:cxn modelId="{8C46D571-8F30-4D20-B651-230E8D1CE75D}" type="presParOf" srcId="{A24AF9C2-203D-4DA8-B316-EDFE6446DD83}" destId="{8B44A408-C162-4C27-BAA3-35098AEB91A6}" srcOrd="8" destOrd="0" presId="urn:microsoft.com/office/officeart/2005/8/layout/process1"/>
    <dgm:cxn modelId="{B8C819CF-6CFB-4598-B889-F48F9DBE91AD}" type="presParOf" srcId="{A24AF9C2-203D-4DA8-B316-EDFE6446DD83}" destId="{F029E0DC-8980-44F0-9369-23161F4A6A01}" srcOrd="9" destOrd="0" presId="urn:microsoft.com/office/officeart/2005/8/layout/process1"/>
    <dgm:cxn modelId="{70751CC7-5DD2-48BA-933C-0685B0572990}" type="presParOf" srcId="{F029E0DC-8980-44F0-9369-23161F4A6A01}" destId="{FDAEFCBD-44BB-4137-B5E3-094F9CE691A2}" srcOrd="0" destOrd="0" presId="urn:microsoft.com/office/officeart/2005/8/layout/process1"/>
    <dgm:cxn modelId="{1C3FA334-2614-47AE-9A0E-008C74C31573}" type="presParOf" srcId="{A24AF9C2-203D-4DA8-B316-EDFE6446DD83}" destId="{3C2E3F07-9D36-47BE-A0B4-83F911B29195}"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062D014-7075-4A7E-84A8-75186AA671AA}"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GB"/>
        </a:p>
      </dgm:t>
    </dgm:pt>
    <dgm:pt modelId="{7E3724A8-F3FC-4F11-99C6-60E689028318}">
      <dgm:prSet phldrT="[Text]"/>
      <dgm:spPr/>
      <dgm:t>
        <a:bodyPr/>
        <a:lstStyle/>
        <a:p>
          <a:r>
            <a:rPr lang="en-GB" dirty="0"/>
            <a:t>A death occurs</a:t>
          </a:r>
        </a:p>
      </dgm:t>
    </dgm:pt>
    <dgm:pt modelId="{3E7375EE-BA9B-4C7B-8BB3-5AF97BD6FB02}" type="parTrans" cxnId="{41F00B4A-400D-4089-BC04-8964630E80C2}">
      <dgm:prSet/>
      <dgm:spPr/>
      <dgm:t>
        <a:bodyPr/>
        <a:lstStyle/>
        <a:p>
          <a:endParaRPr lang="en-GB"/>
        </a:p>
      </dgm:t>
    </dgm:pt>
    <dgm:pt modelId="{A4F9ADFB-EE3A-4976-85C5-0C5F2F564D60}" type="sibTrans" cxnId="{41F00B4A-400D-4089-BC04-8964630E80C2}">
      <dgm:prSet/>
      <dgm:spPr/>
      <dgm:t>
        <a:bodyPr/>
        <a:lstStyle/>
        <a:p>
          <a:endParaRPr lang="en-GB"/>
        </a:p>
      </dgm:t>
    </dgm:pt>
    <dgm:pt modelId="{69901316-DBB3-4FD3-807A-0D305C4688B7}">
      <dgm:prSet phldrT="[Text]"/>
      <dgm:spPr/>
      <dgm:t>
        <a:bodyPr/>
        <a:lstStyle/>
        <a:p>
          <a:r>
            <a:rPr lang="en-GB" dirty="0"/>
            <a:t>GFC will reduce fee to comply with public purse allocation *</a:t>
          </a:r>
        </a:p>
      </dgm:t>
    </dgm:pt>
    <dgm:pt modelId="{F0ECE78D-3354-4813-86B7-E007DA7E1194}" type="parTrans" cxnId="{9D531D6A-2EF0-435C-A5CA-EDA8D2E9579B}">
      <dgm:prSet/>
      <dgm:spPr/>
      <dgm:t>
        <a:bodyPr/>
        <a:lstStyle/>
        <a:p>
          <a:endParaRPr lang="en-GB"/>
        </a:p>
      </dgm:t>
    </dgm:pt>
    <dgm:pt modelId="{2CAB5C59-050E-4380-9373-01156737CF24}" type="sibTrans" cxnId="{9D531D6A-2EF0-435C-A5CA-EDA8D2E9579B}">
      <dgm:prSet/>
      <dgm:spPr/>
      <dgm:t>
        <a:bodyPr/>
        <a:lstStyle/>
        <a:p>
          <a:endParaRPr lang="en-GB"/>
        </a:p>
      </dgm:t>
    </dgm:pt>
    <dgm:pt modelId="{AF9DBB6B-258A-4427-A355-832F2964529D}">
      <dgm:prSet phldrT="[Text]"/>
      <dgm:spPr>
        <a:solidFill>
          <a:schemeClr val="tx2">
            <a:lumMod val="50000"/>
          </a:schemeClr>
        </a:solidFill>
      </dgm:spPr>
      <dgm:t>
        <a:bodyPr/>
        <a:lstStyle/>
        <a:p>
          <a:r>
            <a:rPr lang="en-GB" dirty="0"/>
            <a:t>GFC</a:t>
          </a:r>
          <a:r>
            <a:rPr lang="en-GB" baseline="0" dirty="0"/>
            <a:t> will accompany viewings at public mortuary</a:t>
          </a:r>
          <a:endParaRPr lang="en-GB" dirty="0"/>
        </a:p>
      </dgm:t>
    </dgm:pt>
    <dgm:pt modelId="{BA84653B-9CF9-4536-8AD6-341885784CFA}" type="parTrans" cxnId="{731D0BE5-3081-477C-BCF2-F7CDBD808CA5}">
      <dgm:prSet/>
      <dgm:spPr/>
      <dgm:t>
        <a:bodyPr/>
        <a:lstStyle/>
        <a:p>
          <a:endParaRPr lang="en-GB"/>
        </a:p>
      </dgm:t>
    </dgm:pt>
    <dgm:pt modelId="{B2023DB2-61AF-4FF2-9570-FEED71049864}" type="sibTrans" cxnId="{731D0BE5-3081-477C-BCF2-F7CDBD808CA5}">
      <dgm:prSet/>
      <dgm:spPr/>
      <dgm:t>
        <a:bodyPr/>
        <a:lstStyle/>
        <a:p>
          <a:endParaRPr lang="en-GB"/>
        </a:p>
      </dgm:t>
    </dgm:pt>
    <dgm:pt modelId="{D94D778B-6C9B-43BE-A64F-62278FBB877F}">
      <dgm:prSet/>
      <dgm:spPr/>
      <dgm:t>
        <a:bodyPr/>
        <a:lstStyle/>
        <a:p>
          <a:pPr defTabSz="800100">
            <a:lnSpc>
              <a:spcPct val="90000"/>
            </a:lnSpc>
            <a:spcBef>
              <a:spcPct val="0"/>
            </a:spcBef>
            <a:spcAft>
              <a:spcPct val="35000"/>
            </a:spcAft>
          </a:pPr>
          <a:r>
            <a:rPr lang="en-GB" dirty="0"/>
            <a:t>Contract FD</a:t>
          </a:r>
        </a:p>
      </dgm:t>
    </dgm:pt>
    <dgm:pt modelId="{D3941ACA-8A47-4A63-83F3-A462F1F484EE}" type="parTrans" cxnId="{69DF681C-2FF9-493E-89E2-3DAA4B93A424}">
      <dgm:prSet/>
      <dgm:spPr/>
      <dgm:t>
        <a:bodyPr/>
        <a:lstStyle/>
        <a:p>
          <a:endParaRPr lang="en-GB"/>
        </a:p>
      </dgm:t>
    </dgm:pt>
    <dgm:pt modelId="{6632EB2F-C050-48FE-B467-49159C666E5F}" type="sibTrans" cxnId="{69DF681C-2FF9-493E-89E2-3DAA4B93A424}">
      <dgm:prSet/>
      <dgm:spPr/>
      <dgm:t>
        <a:bodyPr/>
        <a:lstStyle/>
        <a:p>
          <a:endParaRPr lang="en-GB"/>
        </a:p>
      </dgm:t>
    </dgm:pt>
    <dgm:pt modelId="{788F91F4-98B3-4B94-9EA8-D2D7483B4FA1}">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GB" dirty="0"/>
            <a:t>GFC contact any family or friends </a:t>
          </a:r>
        </a:p>
      </dgm:t>
    </dgm:pt>
    <dgm:pt modelId="{120F7447-EBA5-4CE1-A34A-2D4278F3CDF9}" type="parTrans" cxnId="{EB170F75-608F-4D5C-B311-C8EED5C65CEE}">
      <dgm:prSet/>
      <dgm:spPr/>
      <dgm:t>
        <a:bodyPr/>
        <a:lstStyle/>
        <a:p>
          <a:endParaRPr lang="en-GB"/>
        </a:p>
      </dgm:t>
    </dgm:pt>
    <dgm:pt modelId="{1B081DB5-9B48-4AAD-838D-596FB0CA3C97}" type="sibTrans" cxnId="{EB170F75-608F-4D5C-B311-C8EED5C65CEE}">
      <dgm:prSet/>
      <dgm:spPr/>
      <dgm:t>
        <a:bodyPr/>
        <a:lstStyle/>
        <a:p>
          <a:endParaRPr lang="en-GB"/>
        </a:p>
      </dgm:t>
    </dgm:pt>
    <dgm:pt modelId="{B07C8D29-BD8F-4CB7-85FE-78C4C006A390}">
      <dgm:prSet/>
      <dgm:spPr/>
      <dgm:t>
        <a:bodyPr/>
        <a:lstStyle/>
        <a:p>
          <a:r>
            <a:rPr lang="en-GB" dirty="0"/>
            <a:t>GFC takes a congregation to give thanks in local churches</a:t>
          </a:r>
        </a:p>
      </dgm:t>
    </dgm:pt>
    <dgm:pt modelId="{B181A779-9069-496C-9E13-EA24BBA4A142}" type="parTrans" cxnId="{346A27EE-9F3A-4A66-AEB5-4B3E18DCB184}">
      <dgm:prSet/>
      <dgm:spPr/>
      <dgm:t>
        <a:bodyPr/>
        <a:lstStyle/>
        <a:p>
          <a:endParaRPr lang="en-GB"/>
        </a:p>
      </dgm:t>
    </dgm:pt>
    <dgm:pt modelId="{CF33281E-7FC1-4DF5-8CA9-573A5E0EA790}" type="sibTrans" cxnId="{346A27EE-9F3A-4A66-AEB5-4B3E18DCB184}">
      <dgm:prSet/>
      <dgm:spPr/>
      <dgm:t>
        <a:bodyPr/>
        <a:lstStyle/>
        <a:p>
          <a:endParaRPr lang="en-GB"/>
        </a:p>
      </dgm:t>
    </dgm:pt>
    <dgm:pt modelId="{A24AF9C2-203D-4DA8-B316-EDFE6446DD83}" type="pres">
      <dgm:prSet presAssocID="{0062D014-7075-4A7E-84A8-75186AA671AA}" presName="Name0" presStyleCnt="0">
        <dgm:presLayoutVars>
          <dgm:dir/>
          <dgm:resizeHandles val="exact"/>
        </dgm:presLayoutVars>
      </dgm:prSet>
      <dgm:spPr/>
      <dgm:t>
        <a:bodyPr/>
        <a:lstStyle/>
        <a:p>
          <a:endParaRPr lang="en-GB"/>
        </a:p>
      </dgm:t>
    </dgm:pt>
    <dgm:pt modelId="{FD49B1BE-7068-418E-B967-D3825C039740}" type="pres">
      <dgm:prSet presAssocID="{7E3724A8-F3FC-4F11-99C6-60E689028318}" presName="node" presStyleLbl="node1" presStyleIdx="0" presStyleCnt="6" custLinFactNeighborX="5071" custLinFactNeighborY="3464">
        <dgm:presLayoutVars>
          <dgm:bulletEnabled val="1"/>
        </dgm:presLayoutVars>
      </dgm:prSet>
      <dgm:spPr/>
      <dgm:t>
        <a:bodyPr/>
        <a:lstStyle/>
        <a:p>
          <a:endParaRPr lang="en-GB"/>
        </a:p>
      </dgm:t>
    </dgm:pt>
    <dgm:pt modelId="{F13DBB8C-C2A6-40C9-8A68-72FA0E11845A}" type="pres">
      <dgm:prSet presAssocID="{A4F9ADFB-EE3A-4976-85C5-0C5F2F564D60}" presName="sibTrans" presStyleLbl="sibTrans2D1" presStyleIdx="0" presStyleCnt="5"/>
      <dgm:spPr/>
      <dgm:t>
        <a:bodyPr/>
        <a:lstStyle/>
        <a:p>
          <a:endParaRPr lang="en-GB"/>
        </a:p>
      </dgm:t>
    </dgm:pt>
    <dgm:pt modelId="{1E96A13E-97B7-4F87-B343-8EFC94153E45}" type="pres">
      <dgm:prSet presAssocID="{A4F9ADFB-EE3A-4976-85C5-0C5F2F564D60}" presName="connectorText" presStyleLbl="sibTrans2D1" presStyleIdx="0" presStyleCnt="5"/>
      <dgm:spPr/>
      <dgm:t>
        <a:bodyPr/>
        <a:lstStyle/>
        <a:p>
          <a:endParaRPr lang="en-GB"/>
        </a:p>
      </dgm:t>
    </dgm:pt>
    <dgm:pt modelId="{2324C743-E199-40AB-B347-0E9F45692382}" type="pres">
      <dgm:prSet presAssocID="{D94D778B-6C9B-43BE-A64F-62278FBB877F}" presName="node" presStyleLbl="node1" presStyleIdx="1" presStyleCnt="6" custLinFactNeighborX="9930" custLinFactNeighborY="35793">
        <dgm:presLayoutVars>
          <dgm:bulletEnabled val="1"/>
        </dgm:presLayoutVars>
      </dgm:prSet>
      <dgm:spPr/>
      <dgm:t>
        <a:bodyPr/>
        <a:lstStyle/>
        <a:p>
          <a:endParaRPr lang="en-GB"/>
        </a:p>
      </dgm:t>
    </dgm:pt>
    <dgm:pt modelId="{7B45C545-8EB8-4D36-8D0F-DE389EE316B4}" type="pres">
      <dgm:prSet presAssocID="{6632EB2F-C050-48FE-B467-49159C666E5F}" presName="sibTrans" presStyleLbl="sibTrans2D1" presStyleIdx="1" presStyleCnt="5"/>
      <dgm:spPr/>
      <dgm:t>
        <a:bodyPr/>
        <a:lstStyle/>
        <a:p>
          <a:endParaRPr lang="en-GB"/>
        </a:p>
      </dgm:t>
    </dgm:pt>
    <dgm:pt modelId="{6F530A3F-C894-4A10-8F78-BD9A1A9F981D}" type="pres">
      <dgm:prSet presAssocID="{6632EB2F-C050-48FE-B467-49159C666E5F}" presName="connectorText" presStyleLbl="sibTrans2D1" presStyleIdx="1" presStyleCnt="5"/>
      <dgm:spPr/>
      <dgm:t>
        <a:bodyPr/>
        <a:lstStyle/>
        <a:p>
          <a:endParaRPr lang="en-GB"/>
        </a:p>
      </dgm:t>
    </dgm:pt>
    <dgm:pt modelId="{A41369FA-6154-4453-8CEA-31E6C832A1F4}" type="pres">
      <dgm:prSet presAssocID="{788F91F4-98B3-4B94-9EA8-D2D7483B4FA1}" presName="node" presStyleLbl="node1" presStyleIdx="2" presStyleCnt="6">
        <dgm:presLayoutVars>
          <dgm:bulletEnabled val="1"/>
        </dgm:presLayoutVars>
      </dgm:prSet>
      <dgm:spPr/>
      <dgm:t>
        <a:bodyPr/>
        <a:lstStyle/>
        <a:p>
          <a:endParaRPr lang="en-GB"/>
        </a:p>
      </dgm:t>
    </dgm:pt>
    <dgm:pt modelId="{A74D57C8-238A-40ED-8085-8BE785C3E044}" type="pres">
      <dgm:prSet presAssocID="{1B081DB5-9B48-4AAD-838D-596FB0CA3C97}" presName="sibTrans" presStyleLbl="sibTrans2D1" presStyleIdx="2" presStyleCnt="5"/>
      <dgm:spPr/>
      <dgm:t>
        <a:bodyPr/>
        <a:lstStyle/>
        <a:p>
          <a:endParaRPr lang="en-GB"/>
        </a:p>
      </dgm:t>
    </dgm:pt>
    <dgm:pt modelId="{E38F8E5A-747A-4573-AAB6-FAF6E2EEF474}" type="pres">
      <dgm:prSet presAssocID="{1B081DB5-9B48-4AAD-838D-596FB0CA3C97}" presName="connectorText" presStyleLbl="sibTrans2D1" presStyleIdx="2" presStyleCnt="5"/>
      <dgm:spPr/>
      <dgm:t>
        <a:bodyPr/>
        <a:lstStyle/>
        <a:p>
          <a:endParaRPr lang="en-GB"/>
        </a:p>
      </dgm:t>
    </dgm:pt>
    <dgm:pt modelId="{93EF200E-D570-41EE-8117-C589454D93A0}" type="pres">
      <dgm:prSet presAssocID="{69901316-DBB3-4FD3-807A-0D305C4688B7}" presName="node" presStyleLbl="node1" presStyleIdx="3" presStyleCnt="6">
        <dgm:presLayoutVars>
          <dgm:bulletEnabled val="1"/>
        </dgm:presLayoutVars>
      </dgm:prSet>
      <dgm:spPr/>
      <dgm:t>
        <a:bodyPr/>
        <a:lstStyle/>
        <a:p>
          <a:endParaRPr lang="en-GB"/>
        </a:p>
      </dgm:t>
    </dgm:pt>
    <dgm:pt modelId="{967DD752-C4E7-47AB-8AF1-33A073E32BDC}" type="pres">
      <dgm:prSet presAssocID="{2CAB5C59-050E-4380-9373-01156737CF24}" presName="sibTrans" presStyleLbl="sibTrans2D1" presStyleIdx="3" presStyleCnt="5"/>
      <dgm:spPr/>
      <dgm:t>
        <a:bodyPr/>
        <a:lstStyle/>
        <a:p>
          <a:endParaRPr lang="en-GB"/>
        </a:p>
      </dgm:t>
    </dgm:pt>
    <dgm:pt modelId="{6D8B33CA-F8A8-4078-92CF-FC3EAA5E73CB}" type="pres">
      <dgm:prSet presAssocID="{2CAB5C59-050E-4380-9373-01156737CF24}" presName="connectorText" presStyleLbl="sibTrans2D1" presStyleIdx="3" presStyleCnt="5"/>
      <dgm:spPr/>
      <dgm:t>
        <a:bodyPr/>
        <a:lstStyle/>
        <a:p>
          <a:endParaRPr lang="en-GB"/>
        </a:p>
      </dgm:t>
    </dgm:pt>
    <dgm:pt modelId="{8B44A408-C162-4C27-BAA3-35098AEB91A6}" type="pres">
      <dgm:prSet presAssocID="{AF9DBB6B-258A-4427-A355-832F2964529D}" presName="node" presStyleLbl="node1" presStyleIdx="4" presStyleCnt="6" custLinFactNeighborX="9128" custLinFactNeighborY="44130">
        <dgm:presLayoutVars>
          <dgm:bulletEnabled val="1"/>
        </dgm:presLayoutVars>
      </dgm:prSet>
      <dgm:spPr/>
      <dgm:t>
        <a:bodyPr/>
        <a:lstStyle/>
        <a:p>
          <a:endParaRPr lang="en-GB"/>
        </a:p>
      </dgm:t>
    </dgm:pt>
    <dgm:pt modelId="{F029E0DC-8980-44F0-9369-23161F4A6A01}" type="pres">
      <dgm:prSet presAssocID="{B2023DB2-61AF-4FF2-9570-FEED71049864}" presName="sibTrans" presStyleLbl="sibTrans2D1" presStyleIdx="4" presStyleCnt="5" custAng="10794802" custFlipVert="0" custFlipHor="1" custScaleX="97238" custScaleY="99538" custLinFactNeighborX="-23850" custLinFactNeighborY="26920"/>
      <dgm:spPr/>
      <dgm:t>
        <a:bodyPr/>
        <a:lstStyle/>
        <a:p>
          <a:endParaRPr lang="en-GB"/>
        </a:p>
      </dgm:t>
    </dgm:pt>
    <dgm:pt modelId="{FDAEFCBD-44BB-4137-B5E3-094F9CE691A2}" type="pres">
      <dgm:prSet presAssocID="{B2023DB2-61AF-4FF2-9570-FEED71049864}" presName="connectorText" presStyleLbl="sibTrans2D1" presStyleIdx="4" presStyleCnt="5"/>
      <dgm:spPr/>
      <dgm:t>
        <a:bodyPr/>
        <a:lstStyle/>
        <a:p>
          <a:endParaRPr lang="en-GB"/>
        </a:p>
      </dgm:t>
    </dgm:pt>
    <dgm:pt modelId="{3C2E3F07-9D36-47BE-A0B4-83F911B29195}" type="pres">
      <dgm:prSet presAssocID="{B07C8D29-BD8F-4CB7-85FE-78C4C006A390}" presName="node" presStyleLbl="node1" presStyleIdx="5" presStyleCnt="6" custLinFactNeighborX="-9390" custLinFactNeighborY="225">
        <dgm:presLayoutVars>
          <dgm:bulletEnabled val="1"/>
        </dgm:presLayoutVars>
      </dgm:prSet>
      <dgm:spPr/>
      <dgm:t>
        <a:bodyPr/>
        <a:lstStyle/>
        <a:p>
          <a:endParaRPr lang="en-GB"/>
        </a:p>
      </dgm:t>
    </dgm:pt>
  </dgm:ptLst>
  <dgm:cxnLst>
    <dgm:cxn modelId="{9E0DB418-4B42-401E-A568-07E1429C2584}" type="presOf" srcId="{6632EB2F-C050-48FE-B467-49159C666E5F}" destId="{7B45C545-8EB8-4D36-8D0F-DE389EE316B4}" srcOrd="0" destOrd="0" presId="urn:microsoft.com/office/officeart/2005/8/layout/process1"/>
    <dgm:cxn modelId="{69DF681C-2FF9-493E-89E2-3DAA4B93A424}" srcId="{0062D014-7075-4A7E-84A8-75186AA671AA}" destId="{D94D778B-6C9B-43BE-A64F-62278FBB877F}" srcOrd="1" destOrd="0" parTransId="{D3941ACA-8A47-4A63-83F3-A462F1F484EE}" sibTransId="{6632EB2F-C050-48FE-B467-49159C666E5F}"/>
    <dgm:cxn modelId="{47308556-F3BC-418D-A3E9-7D9506C5C65B}" type="presOf" srcId="{6632EB2F-C050-48FE-B467-49159C666E5F}" destId="{6F530A3F-C894-4A10-8F78-BD9A1A9F981D}" srcOrd="1" destOrd="0" presId="urn:microsoft.com/office/officeart/2005/8/layout/process1"/>
    <dgm:cxn modelId="{339F6EFE-3170-432E-9615-85CDD4D31AC4}" type="presOf" srcId="{1B081DB5-9B48-4AAD-838D-596FB0CA3C97}" destId="{A74D57C8-238A-40ED-8085-8BE785C3E044}" srcOrd="0" destOrd="0" presId="urn:microsoft.com/office/officeart/2005/8/layout/process1"/>
    <dgm:cxn modelId="{731D0BE5-3081-477C-BCF2-F7CDBD808CA5}" srcId="{0062D014-7075-4A7E-84A8-75186AA671AA}" destId="{AF9DBB6B-258A-4427-A355-832F2964529D}" srcOrd="4" destOrd="0" parTransId="{BA84653B-9CF9-4536-8AD6-341885784CFA}" sibTransId="{B2023DB2-61AF-4FF2-9570-FEED71049864}"/>
    <dgm:cxn modelId="{170DA2F6-AC62-4991-A8AA-AB3C543B4433}" type="presOf" srcId="{69901316-DBB3-4FD3-807A-0D305C4688B7}" destId="{93EF200E-D570-41EE-8117-C589454D93A0}" srcOrd="0" destOrd="0" presId="urn:microsoft.com/office/officeart/2005/8/layout/process1"/>
    <dgm:cxn modelId="{2947005C-4BA7-4691-8E2E-C052C67503E5}" type="presOf" srcId="{0062D014-7075-4A7E-84A8-75186AA671AA}" destId="{A24AF9C2-203D-4DA8-B316-EDFE6446DD83}" srcOrd="0" destOrd="0" presId="urn:microsoft.com/office/officeart/2005/8/layout/process1"/>
    <dgm:cxn modelId="{74E80569-F911-461B-9B86-E7FB896BB834}" type="presOf" srcId="{AF9DBB6B-258A-4427-A355-832F2964529D}" destId="{8B44A408-C162-4C27-BAA3-35098AEB91A6}" srcOrd="0" destOrd="0" presId="urn:microsoft.com/office/officeart/2005/8/layout/process1"/>
    <dgm:cxn modelId="{4084D8D4-A8D0-4C48-A4BA-2D5D116C42A6}" type="presOf" srcId="{A4F9ADFB-EE3A-4976-85C5-0C5F2F564D60}" destId="{F13DBB8C-C2A6-40C9-8A68-72FA0E11845A}" srcOrd="0" destOrd="0" presId="urn:microsoft.com/office/officeart/2005/8/layout/process1"/>
    <dgm:cxn modelId="{7B8B8DA8-268C-4B36-BAEA-E23821DDD81C}" type="presOf" srcId="{1B081DB5-9B48-4AAD-838D-596FB0CA3C97}" destId="{E38F8E5A-747A-4573-AAB6-FAF6E2EEF474}" srcOrd="1" destOrd="0" presId="urn:microsoft.com/office/officeart/2005/8/layout/process1"/>
    <dgm:cxn modelId="{10FE8932-4346-4A2A-BF66-33A875F4ED0A}" type="presOf" srcId="{2CAB5C59-050E-4380-9373-01156737CF24}" destId="{6D8B33CA-F8A8-4078-92CF-FC3EAA5E73CB}" srcOrd="1" destOrd="0" presId="urn:microsoft.com/office/officeart/2005/8/layout/process1"/>
    <dgm:cxn modelId="{140CB0E1-F954-4367-9C0B-DF5A065A63C9}" type="presOf" srcId="{2CAB5C59-050E-4380-9373-01156737CF24}" destId="{967DD752-C4E7-47AB-8AF1-33A073E32BDC}" srcOrd="0" destOrd="0" presId="urn:microsoft.com/office/officeart/2005/8/layout/process1"/>
    <dgm:cxn modelId="{EA361BB5-5E1C-4EBE-A804-B73FB201D584}" type="presOf" srcId="{B07C8D29-BD8F-4CB7-85FE-78C4C006A390}" destId="{3C2E3F07-9D36-47BE-A0B4-83F911B29195}" srcOrd="0" destOrd="0" presId="urn:microsoft.com/office/officeart/2005/8/layout/process1"/>
    <dgm:cxn modelId="{41F00B4A-400D-4089-BC04-8964630E80C2}" srcId="{0062D014-7075-4A7E-84A8-75186AA671AA}" destId="{7E3724A8-F3FC-4F11-99C6-60E689028318}" srcOrd="0" destOrd="0" parTransId="{3E7375EE-BA9B-4C7B-8BB3-5AF97BD6FB02}" sibTransId="{A4F9ADFB-EE3A-4976-85C5-0C5F2F564D60}"/>
    <dgm:cxn modelId="{EB170F75-608F-4D5C-B311-C8EED5C65CEE}" srcId="{0062D014-7075-4A7E-84A8-75186AA671AA}" destId="{788F91F4-98B3-4B94-9EA8-D2D7483B4FA1}" srcOrd="2" destOrd="0" parTransId="{120F7447-EBA5-4CE1-A34A-2D4278F3CDF9}" sibTransId="{1B081DB5-9B48-4AAD-838D-596FB0CA3C97}"/>
    <dgm:cxn modelId="{5A643746-1B46-44AE-93AB-6C996304EBAB}" type="presOf" srcId="{B2023DB2-61AF-4FF2-9570-FEED71049864}" destId="{F029E0DC-8980-44F0-9369-23161F4A6A01}" srcOrd="0" destOrd="0" presId="urn:microsoft.com/office/officeart/2005/8/layout/process1"/>
    <dgm:cxn modelId="{3DB0EA40-CC67-4C95-B54F-A349E8B693D1}" type="presOf" srcId="{D94D778B-6C9B-43BE-A64F-62278FBB877F}" destId="{2324C743-E199-40AB-B347-0E9F45692382}" srcOrd="0" destOrd="0" presId="urn:microsoft.com/office/officeart/2005/8/layout/process1"/>
    <dgm:cxn modelId="{9D531D6A-2EF0-435C-A5CA-EDA8D2E9579B}" srcId="{0062D014-7075-4A7E-84A8-75186AA671AA}" destId="{69901316-DBB3-4FD3-807A-0D305C4688B7}" srcOrd="3" destOrd="0" parTransId="{F0ECE78D-3354-4813-86B7-E007DA7E1194}" sibTransId="{2CAB5C59-050E-4380-9373-01156737CF24}"/>
    <dgm:cxn modelId="{691758DD-7560-4F2C-A16D-7F5C2A75539A}" type="presOf" srcId="{7E3724A8-F3FC-4F11-99C6-60E689028318}" destId="{FD49B1BE-7068-418E-B967-D3825C039740}" srcOrd="0" destOrd="0" presId="urn:microsoft.com/office/officeart/2005/8/layout/process1"/>
    <dgm:cxn modelId="{01F84226-1D34-4530-8192-6D1D4E30CF8B}" type="presOf" srcId="{A4F9ADFB-EE3A-4976-85C5-0C5F2F564D60}" destId="{1E96A13E-97B7-4F87-B343-8EFC94153E45}" srcOrd="1" destOrd="0" presId="urn:microsoft.com/office/officeart/2005/8/layout/process1"/>
    <dgm:cxn modelId="{309695A1-DFAE-4C65-8089-AD3230038F21}" type="presOf" srcId="{788F91F4-98B3-4B94-9EA8-D2D7483B4FA1}" destId="{A41369FA-6154-4453-8CEA-31E6C832A1F4}" srcOrd="0" destOrd="0" presId="urn:microsoft.com/office/officeart/2005/8/layout/process1"/>
    <dgm:cxn modelId="{0BBCFE36-3EF7-4635-BF27-11D183F423D4}" type="presOf" srcId="{B2023DB2-61AF-4FF2-9570-FEED71049864}" destId="{FDAEFCBD-44BB-4137-B5E3-094F9CE691A2}" srcOrd="1" destOrd="0" presId="urn:microsoft.com/office/officeart/2005/8/layout/process1"/>
    <dgm:cxn modelId="{346A27EE-9F3A-4A66-AEB5-4B3E18DCB184}" srcId="{0062D014-7075-4A7E-84A8-75186AA671AA}" destId="{B07C8D29-BD8F-4CB7-85FE-78C4C006A390}" srcOrd="5" destOrd="0" parTransId="{B181A779-9069-496C-9E13-EA24BBA4A142}" sibTransId="{CF33281E-7FC1-4DF5-8CA9-573A5E0EA790}"/>
    <dgm:cxn modelId="{1F386925-417B-423A-B32B-3F13C2F7193A}" type="presParOf" srcId="{A24AF9C2-203D-4DA8-B316-EDFE6446DD83}" destId="{FD49B1BE-7068-418E-B967-D3825C039740}" srcOrd="0" destOrd="0" presId="urn:microsoft.com/office/officeart/2005/8/layout/process1"/>
    <dgm:cxn modelId="{B5213C3E-9542-4307-ADD3-022E36062068}" type="presParOf" srcId="{A24AF9C2-203D-4DA8-B316-EDFE6446DD83}" destId="{F13DBB8C-C2A6-40C9-8A68-72FA0E11845A}" srcOrd="1" destOrd="0" presId="urn:microsoft.com/office/officeart/2005/8/layout/process1"/>
    <dgm:cxn modelId="{14E5EC65-6C27-4763-BE98-F30F4EEE0565}" type="presParOf" srcId="{F13DBB8C-C2A6-40C9-8A68-72FA0E11845A}" destId="{1E96A13E-97B7-4F87-B343-8EFC94153E45}" srcOrd="0" destOrd="0" presId="urn:microsoft.com/office/officeart/2005/8/layout/process1"/>
    <dgm:cxn modelId="{46AA8F37-FAC6-46DE-AC41-0AEDCD7D333A}" type="presParOf" srcId="{A24AF9C2-203D-4DA8-B316-EDFE6446DD83}" destId="{2324C743-E199-40AB-B347-0E9F45692382}" srcOrd="2" destOrd="0" presId="urn:microsoft.com/office/officeart/2005/8/layout/process1"/>
    <dgm:cxn modelId="{AB76A967-377E-4254-9FA3-757AF60522CE}" type="presParOf" srcId="{A24AF9C2-203D-4DA8-B316-EDFE6446DD83}" destId="{7B45C545-8EB8-4D36-8D0F-DE389EE316B4}" srcOrd="3" destOrd="0" presId="urn:microsoft.com/office/officeart/2005/8/layout/process1"/>
    <dgm:cxn modelId="{441EC3A4-3081-486A-90E1-27E0F27AE05A}" type="presParOf" srcId="{7B45C545-8EB8-4D36-8D0F-DE389EE316B4}" destId="{6F530A3F-C894-4A10-8F78-BD9A1A9F981D}" srcOrd="0" destOrd="0" presId="urn:microsoft.com/office/officeart/2005/8/layout/process1"/>
    <dgm:cxn modelId="{173D075F-6D1C-4A63-B39E-52FC9B911138}" type="presParOf" srcId="{A24AF9C2-203D-4DA8-B316-EDFE6446DD83}" destId="{A41369FA-6154-4453-8CEA-31E6C832A1F4}" srcOrd="4" destOrd="0" presId="urn:microsoft.com/office/officeart/2005/8/layout/process1"/>
    <dgm:cxn modelId="{681C7ED9-CB92-40D5-9A49-A49D029165BB}" type="presParOf" srcId="{A24AF9C2-203D-4DA8-B316-EDFE6446DD83}" destId="{A74D57C8-238A-40ED-8085-8BE785C3E044}" srcOrd="5" destOrd="0" presId="urn:microsoft.com/office/officeart/2005/8/layout/process1"/>
    <dgm:cxn modelId="{13465F08-74DA-4884-875C-4325379C0531}" type="presParOf" srcId="{A74D57C8-238A-40ED-8085-8BE785C3E044}" destId="{E38F8E5A-747A-4573-AAB6-FAF6E2EEF474}" srcOrd="0" destOrd="0" presId="urn:microsoft.com/office/officeart/2005/8/layout/process1"/>
    <dgm:cxn modelId="{36605E7C-03AF-4FB7-BB7D-B8E132B74985}" type="presParOf" srcId="{A24AF9C2-203D-4DA8-B316-EDFE6446DD83}" destId="{93EF200E-D570-41EE-8117-C589454D93A0}" srcOrd="6" destOrd="0" presId="urn:microsoft.com/office/officeart/2005/8/layout/process1"/>
    <dgm:cxn modelId="{5ACE25B8-290D-4CE3-A7D7-48824E37EADD}" type="presParOf" srcId="{A24AF9C2-203D-4DA8-B316-EDFE6446DD83}" destId="{967DD752-C4E7-47AB-8AF1-33A073E32BDC}" srcOrd="7" destOrd="0" presId="urn:microsoft.com/office/officeart/2005/8/layout/process1"/>
    <dgm:cxn modelId="{472E9D77-7C4B-40F5-971B-4A729EFABCB7}" type="presParOf" srcId="{967DD752-C4E7-47AB-8AF1-33A073E32BDC}" destId="{6D8B33CA-F8A8-4078-92CF-FC3EAA5E73CB}" srcOrd="0" destOrd="0" presId="urn:microsoft.com/office/officeart/2005/8/layout/process1"/>
    <dgm:cxn modelId="{68CBB5C8-FF9F-48A8-9157-E4DF4F2E7167}" type="presParOf" srcId="{A24AF9C2-203D-4DA8-B316-EDFE6446DD83}" destId="{8B44A408-C162-4C27-BAA3-35098AEB91A6}" srcOrd="8" destOrd="0" presId="urn:microsoft.com/office/officeart/2005/8/layout/process1"/>
    <dgm:cxn modelId="{F79526DB-D0D3-4E75-98D1-6F0CADEDA99E}" type="presParOf" srcId="{A24AF9C2-203D-4DA8-B316-EDFE6446DD83}" destId="{F029E0DC-8980-44F0-9369-23161F4A6A01}" srcOrd="9" destOrd="0" presId="urn:microsoft.com/office/officeart/2005/8/layout/process1"/>
    <dgm:cxn modelId="{792C0C7D-469D-4681-A52D-F53C11558F03}" type="presParOf" srcId="{F029E0DC-8980-44F0-9369-23161F4A6A01}" destId="{FDAEFCBD-44BB-4137-B5E3-094F9CE691A2}" srcOrd="0" destOrd="0" presId="urn:microsoft.com/office/officeart/2005/8/layout/process1"/>
    <dgm:cxn modelId="{CCABBA94-E49E-404F-BAA0-6F8D6B3A87D1}" type="presParOf" srcId="{A24AF9C2-203D-4DA8-B316-EDFE6446DD83}" destId="{3C2E3F07-9D36-47BE-A0B4-83F911B29195}" srcOrd="1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9B1BE-7068-418E-B967-D3825C039740}">
      <dsp:nvSpPr>
        <dsp:cNvPr id="0" name=""/>
        <dsp:cNvSpPr/>
      </dsp:nvSpPr>
      <dsp:spPr>
        <a:xfrm>
          <a:off x="0" y="294002"/>
          <a:ext cx="1390367" cy="177129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a:t>A death occurs</a:t>
          </a:r>
        </a:p>
      </dsp:txBody>
      <dsp:txXfrm>
        <a:off x="40722" y="334724"/>
        <a:ext cx="1308923" cy="1689846"/>
      </dsp:txXfrm>
    </dsp:sp>
    <dsp:sp modelId="{F13DBB8C-C2A6-40C9-8A68-72FA0E11845A}">
      <dsp:nvSpPr>
        <dsp:cNvPr id="0" name=""/>
        <dsp:cNvSpPr/>
      </dsp:nvSpPr>
      <dsp:spPr>
        <a:xfrm>
          <a:off x="1529403" y="1007242"/>
          <a:ext cx="294757" cy="34481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1529403" y="1076204"/>
        <a:ext cx="206330" cy="206887"/>
      </dsp:txXfrm>
    </dsp:sp>
    <dsp:sp modelId="{2324C743-E199-40AB-B347-0E9F45692382}">
      <dsp:nvSpPr>
        <dsp:cNvPr id="0" name=""/>
        <dsp:cNvSpPr/>
      </dsp:nvSpPr>
      <dsp:spPr>
        <a:xfrm>
          <a:off x="1946513" y="294002"/>
          <a:ext cx="1390367" cy="177129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000" kern="1200" dirty="0"/>
            <a:t>Body taken to public mortuary</a:t>
          </a:r>
        </a:p>
        <a:p>
          <a:pPr lvl="0" algn="ctr" defTabSz="800100">
            <a:lnSpc>
              <a:spcPct val="90000"/>
            </a:lnSpc>
            <a:spcBef>
              <a:spcPct val="0"/>
            </a:spcBef>
            <a:spcAft>
              <a:spcPct val="35000"/>
            </a:spcAft>
          </a:pPr>
          <a:endParaRPr lang="en-GB" sz="1600" kern="1200" dirty="0"/>
        </a:p>
      </dsp:txBody>
      <dsp:txXfrm>
        <a:off x="1987235" y="334724"/>
        <a:ext cx="1308923" cy="1689846"/>
      </dsp:txXfrm>
    </dsp:sp>
    <dsp:sp modelId="{7B45C545-8EB8-4D36-8D0F-DE389EE316B4}">
      <dsp:nvSpPr>
        <dsp:cNvPr id="0" name=""/>
        <dsp:cNvSpPr/>
      </dsp:nvSpPr>
      <dsp:spPr>
        <a:xfrm>
          <a:off x="3475917" y="1007242"/>
          <a:ext cx="294757" cy="34481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3475917" y="1076204"/>
        <a:ext cx="206330" cy="206887"/>
      </dsp:txXfrm>
    </dsp:sp>
    <dsp:sp modelId="{A41369FA-6154-4453-8CEA-31E6C832A1F4}">
      <dsp:nvSpPr>
        <dsp:cNvPr id="0" name=""/>
        <dsp:cNvSpPr/>
      </dsp:nvSpPr>
      <dsp:spPr>
        <a:xfrm>
          <a:off x="3893027" y="294002"/>
          <a:ext cx="1390367" cy="177129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kern="1200" dirty="0"/>
            <a:t>Property Protection (PP) seek to find next of kin</a:t>
          </a:r>
        </a:p>
      </dsp:txBody>
      <dsp:txXfrm>
        <a:off x="3933749" y="334724"/>
        <a:ext cx="1308923" cy="1689846"/>
      </dsp:txXfrm>
    </dsp:sp>
    <dsp:sp modelId="{A74D57C8-238A-40ED-8085-8BE785C3E044}">
      <dsp:nvSpPr>
        <dsp:cNvPr id="0" name=""/>
        <dsp:cNvSpPr/>
      </dsp:nvSpPr>
      <dsp:spPr>
        <a:xfrm>
          <a:off x="5422431" y="1007242"/>
          <a:ext cx="294757" cy="34481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5422431" y="1076204"/>
        <a:ext cx="206330" cy="206887"/>
      </dsp:txXfrm>
    </dsp:sp>
    <dsp:sp modelId="{93EF200E-D570-41EE-8117-C589454D93A0}">
      <dsp:nvSpPr>
        <dsp:cNvPr id="0" name=""/>
        <dsp:cNvSpPr/>
      </dsp:nvSpPr>
      <dsp:spPr>
        <a:xfrm>
          <a:off x="5839541" y="294002"/>
          <a:ext cx="1390367" cy="1771290"/>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a:t>PP look for evidence of will / religious affiliation / preference for burial or cremation</a:t>
          </a:r>
        </a:p>
      </dsp:txBody>
      <dsp:txXfrm>
        <a:off x="5880263" y="334724"/>
        <a:ext cx="1308923" cy="1689846"/>
      </dsp:txXfrm>
    </dsp:sp>
    <dsp:sp modelId="{967DD752-C4E7-47AB-8AF1-33A073E32BDC}">
      <dsp:nvSpPr>
        <dsp:cNvPr id="0" name=""/>
        <dsp:cNvSpPr/>
      </dsp:nvSpPr>
      <dsp:spPr>
        <a:xfrm>
          <a:off x="7372507" y="1007242"/>
          <a:ext cx="302308" cy="34481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7372507" y="1076204"/>
        <a:ext cx="211616" cy="206887"/>
      </dsp:txXfrm>
    </dsp:sp>
    <dsp:sp modelId="{8B44A408-C162-4C27-BAA3-35098AEB91A6}">
      <dsp:nvSpPr>
        <dsp:cNvPr id="0" name=""/>
        <dsp:cNvSpPr/>
      </dsp:nvSpPr>
      <dsp:spPr>
        <a:xfrm>
          <a:off x="7800303" y="294002"/>
          <a:ext cx="1390367" cy="1771290"/>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Contract FD collects body / death notice in paper</a:t>
          </a:r>
        </a:p>
      </dsp:txBody>
      <dsp:txXfrm>
        <a:off x="7841025" y="334724"/>
        <a:ext cx="1308923" cy="1689846"/>
      </dsp:txXfrm>
    </dsp:sp>
    <dsp:sp modelId="{F029E0DC-8980-44F0-9369-23161F4A6A01}">
      <dsp:nvSpPr>
        <dsp:cNvPr id="0" name=""/>
        <dsp:cNvSpPr/>
      </dsp:nvSpPr>
      <dsp:spPr>
        <a:xfrm rot="10797905" flipH="1">
          <a:off x="9254581" y="1102870"/>
          <a:ext cx="251597" cy="343218"/>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n-GB" sz="1300" kern="1200"/>
        </a:p>
      </dsp:txBody>
      <dsp:txXfrm>
        <a:off x="9254581" y="1171537"/>
        <a:ext cx="176118" cy="205930"/>
      </dsp:txXfrm>
    </dsp:sp>
    <dsp:sp modelId="{3C2E3F07-9D36-47BE-A0B4-83F911B29195}">
      <dsp:nvSpPr>
        <dsp:cNvPr id="0" name=""/>
        <dsp:cNvSpPr/>
      </dsp:nvSpPr>
      <dsp:spPr>
        <a:xfrm>
          <a:off x="9678864" y="297987"/>
          <a:ext cx="1390367" cy="177129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a:t>The funeral happens </a:t>
          </a:r>
        </a:p>
      </dsp:txBody>
      <dsp:txXfrm>
        <a:off x="9719586" y="338709"/>
        <a:ext cx="1308923" cy="1689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4A408-C162-4C27-BAA3-35098AEB91A6}">
      <dsp:nvSpPr>
        <dsp:cNvPr id="0" name=""/>
        <dsp:cNvSpPr/>
      </dsp:nvSpPr>
      <dsp:spPr>
        <a:xfrm>
          <a:off x="42894" y="0"/>
          <a:ext cx="4002904" cy="1501334"/>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kern="1200" dirty="0"/>
            <a:t>Contract FD’s and Property Protection Officers choose the details of the funeral</a:t>
          </a:r>
        </a:p>
      </dsp:txBody>
      <dsp:txXfrm>
        <a:off x="86867" y="43973"/>
        <a:ext cx="3914958" cy="1413388"/>
      </dsp:txXfrm>
    </dsp:sp>
    <dsp:sp modelId="{F029E0DC-8980-44F0-9369-23161F4A6A01}">
      <dsp:nvSpPr>
        <dsp:cNvPr id="0" name=""/>
        <dsp:cNvSpPr/>
      </dsp:nvSpPr>
      <dsp:spPr>
        <a:xfrm rot="10805198" flipH="1">
          <a:off x="4392584" y="126355"/>
          <a:ext cx="805005" cy="9881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GB" sz="2100" kern="1200"/>
        </a:p>
      </dsp:txBody>
      <dsp:txXfrm>
        <a:off x="4392584" y="323799"/>
        <a:ext cx="563504" cy="592879"/>
      </dsp:txXfrm>
    </dsp:sp>
    <dsp:sp modelId="{3C2E3F07-9D36-47BE-A0B4-83F911B29195}">
      <dsp:nvSpPr>
        <dsp:cNvPr id="0" name=""/>
        <dsp:cNvSpPr/>
      </dsp:nvSpPr>
      <dsp:spPr>
        <a:xfrm>
          <a:off x="5607820" y="0"/>
          <a:ext cx="4002904" cy="1501334"/>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GB" sz="2600" kern="1200" dirty="0"/>
            <a:t>If no next of kin…funds taken from estate…if no funds…???</a:t>
          </a:r>
        </a:p>
      </dsp:txBody>
      <dsp:txXfrm>
        <a:off x="5651793" y="43973"/>
        <a:ext cx="3914958" cy="1413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9B1BE-7068-418E-B967-D3825C039740}">
      <dsp:nvSpPr>
        <dsp:cNvPr id="0" name=""/>
        <dsp:cNvSpPr/>
      </dsp:nvSpPr>
      <dsp:spPr>
        <a:xfrm>
          <a:off x="32857" y="0"/>
          <a:ext cx="3139906" cy="4075852"/>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b="0" i="0" kern="1200" dirty="0"/>
            <a:t>Our diocesan prayer</a:t>
          </a:r>
        </a:p>
        <a:p>
          <a:pPr lvl="0" algn="ctr" defTabSz="1066800">
            <a:lnSpc>
              <a:spcPct val="90000"/>
            </a:lnSpc>
            <a:spcBef>
              <a:spcPct val="0"/>
            </a:spcBef>
            <a:spcAft>
              <a:spcPct val="35000"/>
            </a:spcAft>
          </a:pPr>
          <a:r>
            <a:rPr lang="en-GB" sz="1600" b="0" i="0" kern="1200" dirty="0"/>
            <a:t>Loving Father,</a:t>
          </a:r>
        </a:p>
        <a:p>
          <a:pPr lvl="0" algn="ctr" defTabSz="1066800">
            <a:lnSpc>
              <a:spcPct val="90000"/>
            </a:lnSpc>
            <a:spcBef>
              <a:spcPct val="0"/>
            </a:spcBef>
            <a:spcAft>
              <a:spcPct val="35000"/>
            </a:spcAft>
          </a:pPr>
          <a:r>
            <a:rPr lang="en-GB" sz="1600" b="0" i="0" kern="1200" dirty="0"/>
            <a:t>by your grace we long to see</a:t>
          </a:r>
        </a:p>
        <a:p>
          <a:pPr lvl="0" algn="ctr" defTabSz="1066800">
            <a:lnSpc>
              <a:spcPct val="90000"/>
            </a:lnSpc>
            <a:spcBef>
              <a:spcPct val="0"/>
            </a:spcBef>
            <a:spcAft>
              <a:spcPct val="35000"/>
            </a:spcAft>
          </a:pPr>
          <a:r>
            <a:rPr lang="en-GB" sz="1600" b="0" i="0" kern="1200" dirty="0"/>
            <a:t>more people knowing Jesus,</a:t>
          </a:r>
        </a:p>
        <a:p>
          <a:pPr lvl="0" algn="ctr" defTabSz="1066800">
            <a:lnSpc>
              <a:spcPct val="90000"/>
            </a:lnSpc>
            <a:spcBef>
              <a:spcPct val="0"/>
            </a:spcBef>
            <a:spcAft>
              <a:spcPct val="35000"/>
            </a:spcAft>
          </a:pPr>
          <a:r>
            <a:rPr lang="en-GB" sz="1600" b="0" i="0" kern="1200" dirty="0"/>
            <a:t>and more justice in your world.</a:t>
          </a:r>
        </a:p>
        <a:p>
          <a:pPr lvl="0" algn="ctr" defTabSz="1066800">
            <a:lnSpc>
              <a:spcPct val="90000"/>
            </a:lnSpc>
            <a:spcBef>
              <a:spcPct val="0"/>
            </a:spcBef>
            <a:spcAft>
              <a:spcPct val="35000"/>
            </a:spcAft>
          </a:pPr>
          <a:r>
            <a:rPr lang="en-GB" sz="1600" b="0" i="0" kern="1200" dirty="0"/>
            <a:t>Help us to live as your disciples in the power of the Spirit</a:t>
          </a:r>
        </a:p>
        <a:p>
          <a:pPr lvl="0" algn="ctr" defTabSz="1066800">
            <a:lnSpc>
              <a:spcPct val="90000"/>
            </a:lnSpc>
            <a:spcBef>
              <a:spcPct val="0"/>
            </a:spcBef>
            <a:spcAft>
              <a:spcPct val="35000"/>
            </a:spcAft>
          </a:pPr>
          <a:r>
            <a:rPr lang="en-GB" sz="1600" b="0" i="0" kern="1200" dirty="0"/>
            <a:t>and to work to your praise and glory.</a:t>
          </a:r>
        </a:p>
        <a:p>
          <a:pPr lvl="0" algn="ctr" defTabSz="1066800">
            <a:lnSpc>
              <a:spcPct val="90000"/>
            </a:lnSpc>
            <a:spcBef>
              <a:spcPct val="0"/>
            </a:spcBef>
            <a:spcAft>
              <a:spcPct val="35000"/>
            </a:spcAft>
          </a:pPr>
          <a:r>
            <a:rPr lang="en-GB" sz="1600" b="0" i="0" kern="1200" dirty="0"/>
            <a:t>Amen.</a:t>
          </a:r>
          <a:endParaRPr lang="en-GB" sz="1600" kern="1200" dirty="0"/>
        </a:p>
      </dsp:txBody>
      <dsp:txXfrm>
        <a:off x="124822" y="91965"/>
        <a:ext cx="2955976" cy="3891922"/>
      </dsp:txXfrm>
    </dsp:sp>
    <dsp:sp modelId="{F13DBB8C-C2A6-40C9-8A68-72FA0E11845A}">
      <dsp:nvSpPr>
        <dsp:cNvPr id="0" name=""/>
        <dsp:cNvSpPr/>
      </dsp:nvSpPr>
      <dsp:spPr>
        <a:xfrm>
          <a:off x="3302129" y="1868943"/>
          <a:ext cx="274255" cy="3379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3302129" y="1936536"/>
        <a:ext cx="191979" cy="202779"/>
      </dsp:txXfrm>
    </dsp:sp>
    <dsp:sp modelId="{2324C743-E199-40AB-B347-0E9F45692382}">
      <dsp:nvSpPr>
        <dsp:cNvPr id="0" name=""/>
        <dsp:cNvSpPr/>
      </dsp:nvSpPr>
      <dsp:spPr>
        <a:xfrm>
          <a:off x="3690227" y="44796"/>
          <a:ext cx="2950632" cy="3986258"/>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800100">
            <a:lnSpc>
              <a:spcPct val="90000"/>
            </a:lnSpc>
            <a:spcBef>
              <a:spcPct val="0"/>
            </a:spcBef>
            <a:spcAft>
              <a:spcPct val="35000"/>
            </a:spcAft>
          </a:pPr>
          <a:r>
            <a:rPr lang="en-GB" sz="3200" b="0" i="0" kern="1200" dirty="0"/>
            <a:t>Our rule of life</a:t>
          </a:r>
        </a:p>
        <a:p>
          <a:pPr lvl="0" algn="ctr" defTabSz="800100">
            <a:lnSpc>
              <a:spcPct val="90000"/>
            </a:lnSpc>
            <a:spcBef>
              <a:spcPct val="0"/>
            </a:spcBef>
            <a:spcAft>
              <a:spcPct val="35000"/>
            </a:spcAft>
          </a:pPr>
          <a:r>
            <a:rPr lang="en-GB" sz="3200" b="0" i="0" kern="1200" dirty="0"/>
            <a:t>Called to - pray, read and learn. </a:t>
          </a:r>
        </a:p>
        <a:p>
          <a:pPr lvl="0" algn="ctr" defTabSz="800100">
            <a:lnSpc>
              <a:spcPct val="90000"/>
            </a:lnSpc>
            <a:spcBef>
              <a:spcPct val="0"/>
            </a:spcBef>
            <a:spcAft>
              <a:spcPct val="35000"/>
            </a:spcAft>
          </a:pPr>
          <a:r>
            <a:rPr lang="en-GB" sz="3200" b="0" i="0" kern="1200" dirty="0"/>
            <a:t>Sent to –</a:t>
          </a:r>
        </a:p>
        <a:p>
          <a:pPr lvl="0" algn="ctr" defTabSz="800100">
            <a:lnSpc>
              <a:spcPct val="90000"/>
            </a:lnSpc>
            <a:spcBef>
              <a:spcPct val="0"/>
            </a:spcBef>
            <a:spcAft>
              <a:spcPct val="35000"/>
            </a:spcAft>
          </a:pPr>
          <a:r>
            <a:rPr lang="en-GB" sz="3200" b="0" i="0" kern="1200" dirty="0"/>
            <a:t>tell, serve and give</a:t>
          </a:r>
          <a:r>
            <a:rPr lang="en-GB" sz="1400" b="0" i="0" kern="1200" dirty="0"/>
            <a:t>.</a:t>
          </a:r>
          <a:endParaRPr lang="en-GB" sz="1400" kern="1200" dirty="0"/>
        </a:p>
      </dsp:txBody>
      <dsp:txXfrm>
        <a:off x="3776648" y="131217"/>
        <a:ext cx="2777790" cy="3813416"/>
      </dsp:txXfrm>
    </dsp:sp>
    <dsp:sp modelId="{7B45C545-8EB8-4D36-8D0F-DE389EE316B4}">
      <dsp:nvSpPr>
        <dsp:cNvPr id="0" name=""/>
        <dsp:cNvSpPr/>
      </dsp:nvSpPr>
      <dsp:spPr>
        <a:xfrm>
          <a:off x="6777136" y="1868943"/>
          <a:ext cx="288906" cy="33796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6777136" y="1936536"/>
        <a:ext cx="202234" cy="202779"/>
      </dsp:txXfrm>
    </dsp:sp>
    <dsp:sp modelId="{93EF200E-D570-41EE-8117-C589454D93A0}">
      <dsp:nvSpPr>
        <dsp:cNvPr id="0" name=""/>
        <dsp:cNvSpPr/>
      </dsp:nvSpPr>
      <dsp:spPr>
        <a:xfrm>
          <a:off x="7185966" y="30625"/>
          <a:ext cx="2949187" cy="4014601"/>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en-GB" sz="3400" kern="1200" dirty="0"/>
            <a:t>Our challenge </a:t>
          </a:r>
        </a:p>
        <a:p>
          <a:pPr lvl="0" algn="ctr" defTabSz="1511300">
            <a:lnSpc>
              <a:spcPct val="90000"/>
            </a:lnSpc>
            <a:spcBef>
              <a:spcPct val="0"/>
            </a:spcBef>
            <a:spcAft>
              <a:spcPct val="35000"/>
            </a:spcAft>
          </a:pPr>
          <a:r>
            <a:rPr lang="en-GB" sz="3400" kern="1200" dirty="0"/>
            <a:t>Bring one friend…</a:t>
          </a:r>
        </a:p>
        <a:p>
          <a:pPr lvl="0" algn="ctr" defTabSz="1511300">
            <a:lnSpc>
              <a:spcPct val="90000"/>
            </a:lnSpc>
            <a:spcBef>
              <a:spcPct val="0"/>
            </a:spcBef>
            <a:spcAft>
              <a:spcPct val="35000"/>
            </a:spcAft>
          </a:pPr>
          <a:r>
            <a:rPr lang="en-GB" sz="3400" kern="1200" dirty="0"/>
            <a:t>Do ten things…</a:t>
          </a:r>
        </a:p>
      </dsp:txBody>
      <dsp:txXfrm>
        <a:off x="7272345" y="117004"/>
        <a:ext cx="2776429" cy="3841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9B1BE-7068-418E-B967-D3825C039740}">
      <dsp:nvSpPr>
        <dsp:cNvPr id="0" name=""/>
        <dsp:cNvSpPr/>
      </dsp:nvSpPr>
      <dsp:spPr>
        <a:xfrm>
          <a:off x="0" y="365425"/>
          <a:ext cx="1390367" cy="1628445"/>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GB" sz="2400" kern="1200" dirty="0"/>
            <a:t>A death occurs</a:t>
          </a:r>
        </a:p>
      </dsp:txBody>
      <dsp:txXfrm>
        <a:off x="40722" y="406147"/>
        <a:ext cx="1308923" cy="1547001"/>
      </dsp:txXfrm>
    </dsp:sp>
    <dsp:sp modelId="{F13DBB8C-C2A6-40C9-8A68-72FA0E11845A}">
      <dsp:nvSpPr>
        <dsp:cNvPr id="0" name=""/>
        <dsp:cNvSpPr/>
      </dsp:nvSpPr>
      <dsp:spPr>
        <a:xfrm>
          <a:off x="1529403" y="1007242"/>
          <a:ext cx="294757" cy="34481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1529403" y="1076204"/>
        <a:ext cx="206330" cy="206887"/>
      </dsp:txXfrm>
    </dsp:sp>
    <dsp:sp modelId="{2324C743-E199-40AB-B347-0E9F45692382}">
      <dsp:nvSpPr>
        <dsp:cNvPr id="0" name=""/>
        <dsp:cNvSpPr/>
      </dsp:nvSpPr>
      <dsp:spPr>
        <a:xfrm>
          <a:off x="1946513" y="365425"/>
          <a:ext cx="1390367" cy="1628445"/>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2000" kern="1200" dirty="0"/>
            <a:t>Body taken to public mortuary</a:t>
          </a:r>
        </a:p>
        <a:p>
          <a:pPr lvl="0" algn="ctr" defTabSz="800100">
            <a:lnSpc>
              <a:spcPct val="90000"/>
            </a:lnSpc>
            <a:spcBef>
              <a:spcPct val="0"/>
            </a:spcBef>
            <a:spcAft>
              <a:spcPct val="35000"/>
            </a:spcAft>
          </a:pPr>
          <a:endParaRPr lang="en-GB" sz="1600" kern="1200" dirty="0"/>
        </a:p>
      </dsp:txBody>
      <dsp:txXfrm>
        <a:off x="1987235" y="406147"/>
        <a:ext cx="1308923" cy="1547001"/>
      </dsp:txXfrm>
    </dsp:sp>
    <dsp:sp modelId="{7B45C545-8EB8-4D36-8D0F-DE389EE316B4}">
      <dsp:nvSpPr>
        <dsp:cNvPr id="0" name=""/>
        <dsp:cNvSpPr/>
      </dsp:nvSpPr>
      <dsp:spPr>
        <a:xfrm>
          <a:off x="3475917" y="1007242"/>
          <a:ext cx="294757" cy="34481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3475917" y="1076204"/>
        <a:ext cx="206330" cy="206887"/>
      </dsp:txXfrm>
    </dsp:sp>
    <dsp:sp modelId="{A41369FA-6154-4453-8CEA-31E6C832A1F4}">
      <dsp:nvSpPr>
        <dsp:cNvPr id="0" name=""/>
        <dsp:cNvSpPr/>
      </dsp:nvSpPr>
      <dsp:spPr>
        <a:xfrm>
          <a:off x="3893027" y="365425"/>
          <a:ext cx="1390367" cy="1628445"/>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800" kern="1200" dirty="0"/>
            <a:t>(PP) seek to find next of kin / and any religious affiliation</a:t>
          </a:r>
        </a:p>
      </dsp:txBody>
      <dsp:txXfrm>
        <a:off x="3933749" y="406147"/>
        <a:ext cx="1308923" cy="1547001"/>
      </dsp:txXfrm>
    </dsp:sp>
    <dsp:sp modelId="{A74D57C8-238A-40ED-8085-8BE785C3E044}">
      <dsp:nvSpPr>
        <dsp:cNvPr id="0" name=""/>
        <dsp:cNvSpPr/>
      </dsp:nvSpPr>
      <dsp:spPr>
        <a:xfrm>
          <a:off x="5422431" y="1007242"/>
          <a:ext cx="294757" cy="34481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5422431" y="1076204"/>
        <a:ext cx="206330" cy="206887"/>
      </dsp:txXfrm>
    </dsp:sp>
    <dsp:sp modelId="{93EF200E-D570-41EE-8117-C589454D93A0}">
      <dsp:nvSpPr>
        <dsp:cNvPr id="0" name=""/>
        <dsp:cNvSpPr/>
      </dsp:nvSpPr>
      <dsp:spPr>
        <a:xfrm>
          <a:off x="5839541" y="365425"/>
          <a:ext cx="1390367" cy="1628445"/>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GB" sz="1900" kern="1200" dirty="0"/>
            <a:t>Contract</a:t>
          </a:r>
          <a:r>
            <a:rPr lang="en-GB" sz="1900" kern="1200" baseline="0" dirty="0"/>
            <a:t> FD arranges date etc for funeral </a:t>
          </a:r>
          <a:endParaRPr lang="en-GB" sz="1900" kern="1200" dirty="0"/>
        </a:p>
      </dsp:txBody>
      <dsp:txXfrm>
        <a:off x="5880263" y="406147"/>
        <a:ext cx="1308923" cy="1547001"/>
      </dsp:txXfrm>
    </dsp:sp>
    <dsp:sp modelId="{967DD752-C4E7-47AB-8AF1-33A073E32BDC}">
      <dsp:nvSpPr>
        <dsp:cNvPr id="0" name=""/>
        <dsp:cNvSpPr/>
      </dsp:nvSpPr>
      <dsp:spPr>
        <a:xfrm>
          <a:off x="7372507" y="1007242"/>
          <a:ext cx="302308" cy="344811"/>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7372507" y="1076204"/>
        <a:ext cx="211616" cy="206887"/>
      </dsp:txXfrm>
    </dsp:sp>
    <dsp:sp modelId="{8B44A408-C162-4C27-BAA3-35098AEB91A6}">
      <dsp:nvSpPr>
        <dsp:cNvPr id="0" name=""/>
        <dsp:cNvSpPr/>
      </dsp:nvSpPr>
      <dsp:spPr>
        <a:xfrm>
          <a:off x="7800303" y="365425"/>
          <a:ext cx="1390367" cy="1628445"/>
        </a:xfrm>
        <a:prstGeom prst="roundRect">
          <a:avLst>
            <a:gd name="adj" fmla="val 10000"/>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a:t>Contract FD collects body / death notice in paper</a:t>
          </a:r>
        </a:p>
      </dsp:txBody>
      <dsp:txXfrm>
        <a:off x="7841025" y="406147"/>
        <a:ext cx="1308923" cy="1547001"/>
      </dsp:txXfrm>
    </dsp:sp>
    <dsp:sp modelId="{F029E0DC-8980-44F0-9369-23161F4A6A01}">
      <dsp:nvSpPr>
        <dsp:cNvPr id="0" name=""/>
        <dsp:cNvSpPr/>
      </dsp:nvSpPr>
      <dsp:spPr>
        <a:xfrm rot="10798493" flipH="1">
          <a:off x="9254581" y="1102708"/>
          <a:ext cx="251596" cy="343218"/>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a:off x="9254581" y="1171369"/>
        <a:ext cx="176117" cy="205930"/>
      </dsp:txXfrm>
    </dsp:sp>
    <dsp:sp modelId="{3C2E3F07-9D36-47BE-A0B4-83F911B29195}">
      <dsp:nvSpPr>
        <dsp:cNvPr id="0" name=""/>
        <dsp:cNvSpPr/>
      </dsp:nvSpPr>
      <dsp:spPr>
        <a:xfrm>
          <a:off x="9678864" y="369089"/>
          <a:ext cx="1390367" cy="1628445"/>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a:t>The funeral happens </a:t>
          </a:r>
        </a:p>
      </dsp:txBody>
      <dsp:txXfrm>
        <a:off x="9719586" y="409811"/>
        <a:ext cx="1308923" cy="15470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9B1BE-7068-418E-B967-D3825C039740}">
      <dsp:nvSpPr>
        <dsp:cNvPr id="0" name=""/>
        <dsp:cNvSpPr/>
      </dsp:nvSpPr>
      <dsp:spPr>
        <a:xfrm>
          <a:off x="25378" y="422512"/>
          <a:ext cx="1251156" cy="145336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a:t>A death occurs</a:t>
          </a:r>
        </a:p>
      </dsp:txBody>
      <dsp:txXfrm>
        <a:off x="62023" y="459157"/>
        <a:ext cx="1177866" cy="1380079"/>
      </dsp:txXfrm>
    </dsp:sp>
    <dsp:sp modelId="{F13DBB8C-C2A6-40C9-8A68-72FA0E11845A}">
      <dsp:nvSpPr>
        <dsp:cNvPr id="0" name=""/>
        <dsp:cNvSpPr/>
      </dsp:nvSpPr>
      <dsp:spPr>
        <a:xfrm rot="616277">
          <a:off x="1405464" y="1156391"/>
          <a:ext cx="282663" cy="310286"/>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1406143" y="1210888"/>
        <a:ext cx="197864" cy="186172"/>
      </dsp:txXfrm>
    </dsp:sp>
    <dsp:sp modelId="{2324C743-E199-40AB-B347-0E9F45692382}">
      <dsp:nvSpPr>
        <dsp:cNvPr id="0" name=""/>
        <dsp:cNvSpPr/>
      </dsp:nvSpPr>
      <dsp:spPr>
        <a:xfrm>
          <a:off x="1801314" y="744334"/>
          <a:ext cx="1251156" cy="1453369"/>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800100">
            <a:lnSpc>
              <a:spcPct val="90000"/>
            </a:lnSpc>
            <a:spcBef>
              <a:spcPct val="0"/>
            </a:spcBef>
            <a:spcAft>
              <a:spcPct val="35000"/>
            </a:spcAft>
          </a:pPr>
          <a:r>
            <a:rPr lang="en-GB" sz="1500" kern="1200" dirty="0"/>
            <a:t>Contract FD</a:t>
          </a:r>
        </a:p>
      </dsp:txBody>
      <dsp:txXfrm>
        <a:off x="1837959" y="780979"/>
        <a:ext cx="1177866" cy="1380079"/>
      </dsp:txXfrm>
    </dsp:sp>
    <dsp:sp modelId="{7B45C545-8EB8-4D36-8D0F-DE389EE316B4}">
      <dsp:nvSpPr>
        <dsp:cNvPr id="0" name=""/>
        <dsp:cNvSpPr/>
      </dsp:nvSpPr>
      <dsp:spPr>
        <a:xfrm rot="20859902">
          <a:off x="3162339" y="1128313"/>
          <a:ext cx="244551" cy="31028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3163186" y="1198206"/>
        <a:ext cx="171186" cy="186172"/>
      </dsp:txXfrm>
    </dsp:sp>
    <dsp:sp modelId="{A41369FA-6154-4453-8CEA-31E6C832A1F4}">
      <dsp:nvSpPr>
        <dsp:cNvPr id="0" name=""/>
        <dsp:cNvSpPr/>
      </dsp:nvSpPr>
      <dsp:spPr>
        <a:xfrm>
          <a:off x="3503237" y="372167"/>
          <a:ext cx="1251156" cy="1453369"/>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GB" sz="1500" kern="1200" dirty="0"/>
            <a:t>GFC contact any family or friends </a:t>
          </a:r>
        </a:p>
      </dsp:txBody>
      <dsp:txXfrm>
        <a:off x="3539882" y="408812"/>
        <a:ext cx="1177866" cy="1380079"/>
      </dsp:txXfrm>
    </dsp:sp>
    <dsp:sp modelId="{A74D57C8-238A-40ED-8085-8BE785C3E044}">
      <dsp:nvSpPr>
        <dsp:cNvPr id="0" name=""/>
        <dsp:cNvSpPr/>
      </dsp:nvSpPr>
      <dsp:spPr>
        <a:xfrm>
          <a:off x="4879508" y="943708"/>
          <a:ext cx="265245" cy="310286"/>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4879508" y="1005765"/>
        <a:ext cx="185672" cy="186172"/>
      </dsp:txXfrm>
    </dsp:sp>
    <dsp:sp modelId="{93EF200E-D570-41EE-8117-C589454D93A0}">
      <dsp:nvSpPr>
        <dsp:cNvPr id="0" name=""/>
        <dsp:cNvSpPr/>
      </dsp:nvSpPr>
      <dsp:spPr>
        <a:xfrm>
          <a:off x="5254855" y="372167"/>
          <a:ext cx="1251156" cy="1453369"/>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a:t>GFC will reduce fee to comply with public purse allocation *</a:t>
          </a:r>
        </a:p>
      </dsp:txBody>
      <dsp:txXfrm>
        <a:off x="5291500" y="408812"/>
        <a:ext cx="1177866" cy="1380079"/>
      </dsp:txXfrm>
    </dsp:sp>
    <dsp:sp modelId="{967DD752-C4E7-47AB-8AF1-33A073E32BDC}">
      <dsp:nvSpPr>
        <dsp:cNvPr id="0" name=""/>
        <dsp:cNvSpPr/>
      </dsp:nvSpPr>
      <dsp:spPr>
        <a:xfrm rot="701442">
          <a:off x="6639799" y="1131491"/>
          <a:ext cx="296290" cy="310286"/>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6640721" y="1184542"/>
        <a:ext cx="207403" cy="186172"/>
      </dsp:txXfrm>
    </dsp:sp>
    <dsp:sp modelId="{8B44A408-C162-4C27-BAA3-35098AEB91A6}">
      <dsp:nvSpPr>
        <dsp:cNvPr id="0" name=""/>
        <dsp:cNvSpPr/>
      </dsp:nvSpPr>
      <dsp:spPr>
        <a:xfrm>
          <a:off x="7053454" y="744334"/>
          <a:ext cx="1251156" cy="1453369"/>
        </a:xfrm>
        <a:prstGeom prst="roundRect">
          <a:avLst>
            <a:gd name="adj" fmla="val 10000"/>
          </a:avLst>
        </a:prstGeom>
        <a:solidFill>
          <a:schemeClr val="tx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a:t>GFC</a:t>
          </a:r>
          <a:r>
            <a:rPr lang="en-GB" sz="1500" kern="1200" baseline="0" dirty="0"/>
            <a:t> will accompany viewings at public mortuary</a:t>
          </a:r>
          <a:endParaRPr lang="en-GB" sz="1500" kern="1200" dirty="0"/>
        </a:p>
      </dsp:txBody>
      <dsp:txXfrm>
        <a:off x="7090099" y="780979"/>
        <a:ext cx="1177866" cy="1380079"/>
      </dsp:txXfrm>
    </dsp:sp>
    <dsp:sp modelId="{F029E0DC-8980-44F0-9369-23161F4A6A01}">
      <dsp:nvSpPr>
        <dsp:cNvPr id="0" name=""/>
        <dsp:cNvSpPr/>
      </dsp:nvSpPr>
      <dsp:spPr>
        <a:xfrm rot="11558564" flipH="1">
          <a:off x="8353837" y="1214319"/>
          <a:ext cx="213917" cy="308853"/>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GB" sz="1200" kern="1200"/>
        </a:p>
      </dsp:txBody>
      <dsp:txXfrm>
        <a:off x="8354615" y="1269067"/>
        <a:ext cx="149742" cy="185311"/>
      </dsp:txXfrm>
    </dsp:sp>
    <dsp:sp modelId="{3C2E3F07-9D36-47BE-A0B4-83F911B29195}">
      <dsp:nvSpPr>
        <dsp:cNvPr id="0" name=""/>
        <dsp:cNvSpPr/>
      </dsp:nvSpPr>
      <dsp:spPr>
        <a:xfrm>
          <a:off x="8709764" y="375437"/>
          <a:ext cx="1251156" cy="1453369"/>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a:t>GFC takes a congregation to give thanks in local churches</a:t>
          </a:r>
        </a:p>
      </dsp:txBody>
      <dsp:txXfrm>
        <a:off x="8746409" y="412082"/>
        <a:ext cx="1177866" cy="138007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DD13AF50-98FF-4A52-8432-7FC840DB4617}" type="datetimeFigureOut">
              <a:rPr lang="en-GB" smtClean="0"/>
              <a:t>08/06/2019</a:t>
            </a:fld>
            <a:endParaRPr lang="en-GB"/>
          </a:p>
        </p:txBody>
      </p:sp>
      <p:sp>
        <p:nvSpPr>
          <p:cNvPr id="4" name="Footer Placeholder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CD0E7630-C18D-44ED-8443-7C178549007B}" type="slidenum">
              <a:rPr lang="en-GB" smtClean="0"/>
              <a:t>‹#›</a:t>
            </a:fld>
            <a:endParaRPr lang="en-GB"/>
          </a:p>
        </p:txBody>
      </p:sp>
    </p:spTree>
    <p:extLst>
      <p:ext uri="{BB962C8B-B14F-4D97-AF65-F5344CB8AC3E}">
        <p14:creationId xmlns:p14="http://schemas.microsoft.com/office/powerpoint/2010/main" val="1529858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B5BADBCB-28F3-4F1D-A1E6-9D7C1EB22965}" type="datetimeFigureOut">
              <a:rPr lang="en-GB" smtClean="0"/>
              <a:t>08/06/2019</a:t>
            </a:fld>
            <a:endParaRPr lang="en-GB"/>
          </a:p>
        </p:txBody>
      </p:sp>
      <p:sp>
        <p:nvSpPr>
          <p:cNvPr id="4" name="Slide Image Placeholder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F4A9088D-71E6-494E-9CAA-86529ED820C4}" type="slidenum">
              <a:rPr lang="en-GB" smtClean="0"/>
              <a:t>‹#›</a:t>
            </a:fld>
            <a:endParaRPr lang="en-GB"/>
          </a:p>
        </p:txBody>
      </p:sp>
    </p:spTree>
    <p:extLst>
      <p:ext uri="{BB962C8B-B14F-4D97-AF65-F5344CB8AC3E}">
        <p14:creationId xmlns:p14="http://schemas.microsoft.com/office/powerpoint/2010/main" val="3751777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A9088D-71E6-494E-9CAA-86529ED820C4}" type="slidenum">
              <a:rPr lang="en-GB" smtClean="0"/>
              <a:t>5</a:t>
            </a:fld>
            <a:endParaRPr lang="en-GB"/>
          </a:p>
        </p:txBody>
      </p:sp>
    </p:spTree>
    <p:extLst>
      <p:ext uri="{BB962C8B-B14F-4D97-AF65-F5344CB8AC3E}">
        <p14:creationId xmlns:p14="http://schemas.microsoft.com/office/powerpoint/2010/main" val="3939079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A9088D-71E6-494E-9CAA-86529ED820C4}" type="slidenum">
              <a:rPr lang="en-GB" smtClean="0"/>
              <a:t>6</a:t>
            </a:fld>
            <a:endParaRPr lang="en-GB"/>
          </a:p>
        </p:txBody>
      </p:sp>
    </p:spTree>
    <p:extLst>
      <p:ext uri="{BB962C8B-B14F-4D97-AF65-F5344CB8AC3E}">
        <p14:creationId xmlns:p14="http://schemas.microsoft.com/office/powerpoint/2010/main" val="363821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A9088D-71E6-494E-9CAA-86529ED820C4}" type="slidenum">
              <a:rPr lang="en-GB" smtClean="0"/>
              <a:t>7</a:t>
            </a:fld>
            <a:endParaRPr lang="en-GB"/>
          </a:p>
        </p:txBody>
      </p:sp>
    </p:spTree>
    <p:extLst>
      <p:ext uri="{BB962C8B-B14F-4D97-AF65-F5344CB8AC3E}">
        <p14:creationId xmlns:p14="http://schemas.microsoft.com/office/powerpoint/2010/main" val="368934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A9088D-71E6-494E-9CAA-86529ED820C4}" type="slidenum">
              <a:rPr lang="en-GB" smtClean="0"/>
              <a:t>8</a:t>
            </a:fld>
            <a:endParaRPr lang="en-GB"/>
          </a:p>
        </p:txBody>
      </p:sp>
    </p:spTree>
    <p:extLst>
      <p:ext uri="{BB962C8B-B14F-4D97-AF65-F5344CB8AC3E}">
        <p14:creationId xmlns:p14="http://schemas.microsoft.com/office/powerpoint/2010/main" val="56495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A9088D-71E6-494E-9CAA-86529ED820C4}" type="slidenum">
              <a:rPr lang="en-GB" smtClean="0"/>
              <a:t>10</a:t>
            </a:fld>
            <a:endParaRPr lang="en-GB"/>
          </a:p>
        </p:txBody>
      </p:sp>
    </p:spTree>
    <p:extLst>
      <p:ext uri="{BB962C8B-B14F-4D97-AF65-F5344CB8AC3E}">
        <p14:creationId xmlns:p14="http://schemas.microsoft.com/office/powerpoint/2010/main" val="4227167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F4A9088D-71E6-494E-9CAA-86529ED820C4}" type="slidenum">
              <a:rPr lang="en-GB" smtClean="0"/>
              <a:t>11</a:t>
            </a:fld>
            <a:endParaRPr lang="en-GB"/>
          </a:p>
        </p:txBody>
      </p:sp>
    </p:spTree>
    <p:extLst>
      <p:ext uri="{BB962C8B-B14F-4D97-AF65-F5344CB8AC3E}">
        <p14:creationId xmlns:p14="http://schemas.microsoft.com/office/powerpoint/2010/main" val="1629772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4AC528-62FD-412D-9DAB-8B22B3D200CB}" type="datetime1">
              <a:rPr lang="en-US" smtClean="0"/>
              <a:t>6/8/2019</a:t>
            </a:fld>
            <a:endParaRPr lang="en-US" dirty="0"/>
          </a:p>
        </p:txBody>
      </p:sp>
      <p:sp>
        <p:nvSpPr>
          <p:cNvPr id="5" name="Footer Placeholder 4"/>
          <p:cNvSpPr>
            <a:spLocks noGrp="1"/>
          </p:cNvSpPr>
          <p:nvPr>
            <p:ph type="ftr" sz="quarter" idx="11"/>
          </p:nvPr>
        </p:nvSpPr>
        <p:spPr/>
        <p:txBody>
          <a:bodyPr/>
          <a:lstStyle/>
          <a:p>
            <a:r>
              <a:rPr lang="en-US"/>
              <a:t>Bigger church - Bigger difference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36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BD480B-44F2-4281-B690-E6A602968356}" type="datetime1">
              <a:rPr lang="en-US" smtClean="0"/>
              <a:t>6/8/2019</a:t>
            </a:fld>
            <a:endParaRPr lang="en-US" dirty="0"/>
          </a:p>
        </p:txBody>
      </p:sp>
      <p:sp>
        <p:nvSpPr>
          <p:cNvPr id="5" name="Footer Placeholder 4"/>
          <p:cNvSpPr>
            <a:spLocks noGrp="1"/>
          </p:cNvSpPr>
          <p:nvPr>
            <p:ph type="ftr" sz="quarter" idx="11"/>
          </p:nvPr>
        </p:nvSpPr>
        <p:spPr/>
        <p:txBody>
          <a:bodyPr/>
          <a:lstStyle/>
          <a:p>
            <a:r>
              <a:rPr lang="en-US"/>
              <a:t>Bigger church - Bigger difference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92102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2EF84E8-8BCB-4EEE-820F-E87CF21B105D}" type="datetime1">
              <a:rPr lang="en-US" smtClean="0"/>
              <a:t>6/8/2019</a:t>
            </a:fld>
            <a:endParaRPr lang="en-US" dirty="0"/>
          </a:p>
        </p:txBody>
      </p:sp>
      <p:sp>
        <p:nvSpPr>
          <p:cNvPr id="5" name="Footer Placeholder 4"/>
          <p:cNvSpPr>
            <a:spLocks noGrp="1"/>
          </p:cNvSpPr>
          <p:nvPr>
            <p:ph type="ftr" sz="quarter" idx="11"/>
          </p:nvPr>
        </p:nvSpPr>
        <p:spPr/>
        <p:txBody>
          <a:bodyPr/>
          <a:lstStyle/>
          <a:p>
            <a:r>
              <a:rPr lang="en-US"/>
              <a:t>Bigger church - Bigger difference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0249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ABEFFA-2904-4BBA-B3C0-7D360EC19CCA}" type="datetime1">
              <a:rPr lang="en-US" smtClean="0"/>
              <a:t>6/8/2019</a:t>
            </a:fld>
            <a:endParaRPr lang="en-US" dirty="0"/>
          </a:p>
        </p:txBody>
      </p:sp>
      <p:sp>
        <p:nvSpPr>
          <p:cNvPr id="5" name="Footer Placeholder 4"/>
          <p:cNvSpPr>
            <a:spLocks noGrp="1"/>
          </p:cNvSpPr>
          <p:nvPr>
            <p:ph type="ftr" sz="quarter" idx="11"/>
          </p:nvPr>
        </p:nvSpPr>
        <p:spPr/>
        <p:txBody>
          <a:bodyPr/>
          <a:lstStyle/>
          <a:p>
            <a:r>
              <a:rPr lang="en-US"/>
              <a:t>Bigger church - Bigger difference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1780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F07C89-F659-4FF0-9471-737ECA224D94}" type="datetime1">
              <a:rPr lang="en-US" smtClean="0"/>
              <a:t>6/8/2019</a:t>
            </a:fld>
            <a:endParaRPr lang="en-US" dirty="0"/>
          </a:p>
        </p:txBody>
      </p:sp>
      <p:sp>
        <p:nvSpPr>
          <p:cNvPr id="5" name="Footer Placeholder 4"/>
          <p:cNvSpPr>
            <a:spLocks noGrp="1"/>
          </p:cNvSpPr>
          <p:nvPr>
            <p:ph type="ftr" sz="quarter" idx="11"/>
          </p:nvPr>
        </p:nvSpPr>
        <p:spPr/>
        <p:txBody>
          <a:bodyPr/>
          <a:lstStyle/>
          <a:p>
            <a:r>
              <a:rPr lang="en-US"/>
              <a:t>Bigger church - Bigger difference</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79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2F686C-984A-4643-B962-F675E9F76B1F}" type="datetime1">
              <a:rPr lang="en-US" smtClean="0"/>
              <a:t>6/8/2019</a:t>
            </a:fld>
            <a:endParaRPr lang="en-US" dirty="0"/>
          </a:p>
        </p:txBody>
      </p:sp>
      <p:sp>
        <p:nvSpPr>
          <p:cNvPr id="6" name="Footer Placeholder 5"/>
          <p:cNvSpPr>
            <a:spLocks noGrp="1"/>
          </p:cNvSpPr>
          <p:nvPr>
            <p:ph type="ftr" sz="quarter" idx="11"/>
          </p:nvPr>
        </p:nvSpPr>
        <p:spPr/>
        <p:txBody>
          <a:bodyPr/>
          <a:lstStyle/>
          <a:p>
            <a:r>
              <a:rPr lang="en-US"/>
              <a:t>Bigger church - Bigger difference</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0074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lumMod val="9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0BCC75-16DD-41CA-B40D-FD25658680FF}" type="datetime1">
              <a:rPr lang="en-US" smtClean="0"/>
              <a:t>6/8/2019</a:t>
            </a:fld>
            <a:endParaRPr lang="en-US" dirty="0"/>
          </a:p>
        </p:txBody>
      </p:sp>
      <p:sp>
        <p:nvSpPr>
          <p:cNvPr id="8" name="Footer Placeholder 7"/>
          <p:cNvSpPr>
            <a:spLocks noGrp="1"/>
          </p:cNvSpPr>
          <p:nvPr>
            <p:ph type="ftr" sz="quarter" idx="11"/>
          </p:nvPr>
        </p:nvSpPr>
        <p:spPr/>
        <p:txBody>
          <a:bodyPr/>
          <a:lstStyle/>
          <a:p>
            <a:r>
              <a:rPr lang="en-US"/>
              <a:t>Bigger church - Bigger difference</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513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D49D16-6D55-4EA9-A13D-46C0473688DA}" type="datetime1">
              <a:rPr lang="en-US" smtClean="0"/>
              <a:t>6/8/2019</a:t>
            </a:fld>
            <a:endParaRPr lang="en-US" dirty="0"/>
          </a:p>
        </p:txBody>
      </p:sp>
      <p:sp>
        <p:nvSpPr>
          <p:cNvPr id="4" name="Footer Placeholder 3"/>
          <p:cNvSpPr>
            <a:spLocks noGrp="1"/>
          </p:cNvSpPr>
          <p:nvPr>
            <p:ph type="ftr" sz="quarter" idx="11"/>
          </p:nvPr>
        </p:nvSpPr>
        <p:spPr/>
        <p:txBody>
          <a:bodyPr/>
          <a:lstStyle/>
          <a:p>
            <a:r>
              <a:rPr lang="en-US"/>
              <a:t>Bigger church - Bigger difference</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858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ED593FF-09C1-45D9-A901-233FBD21F89F}" type="datetime1">
              <a:rPr lang="en-US" smtClean="0"/>
              <a:t>6/8/2019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Bigger church - Bigger difference</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02114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4050791"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12E2C40-C821-476F-8EDF-EDD4691557AD}" type="datetime1">
              <a:rPr lang="en-US" smtClean="0"/>
              <a:t>6/8/2019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Bigger church - Bigger difference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87328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1">
              <a:lumMod val="50000"/>
              <a:lumOff val="5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B18B6958-8634-4D0A-9205-D71622E0880E}" type="datetime1">
              <a:rPr lang="en-US" smtClean="0"/>
              <a:t>6/8/2019</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r>
              <a:rPr lang="en-US"/>
              <a:t>Bigger church - Bigger difference</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68313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DC04D1A-97B4-4CD4-BA71-C15CBEEB1A6F}" type="datetime1">
              <a:rPr lang="en-US" smtClean="0"/>
              <a:t>6/8/2019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Bigger church - Bigger difference</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2297613"/>
      </p:ext>
    </p:extLst>
  </p:cSld>
  <p:clrMap bg1="dk1" tx1="lt1" bg2="dk2" tx2="lt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3"/>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3"/>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When there is no one left to pay…..</a:t>
            </a:r>
          </a:p>
        </p:txBody>
      </p:sp>
      <p:sp>
        <p:nvSpPr>
          <p:cNvPr id="3" name="Subtitle 2"/>
          <p:cNvSpPr>
            <a:spLocks noGrp="1"/>
          </p:cNvSpPr>
          <p:nvPr>
            <p:ph type="subTitle" idx="1"/>
          </p:nvPr>
        </p:nvSpPr>
        <p:spPr>
          <a:xfrm>
            <a:off x="1100051" y="4455621"/>
            <a:ext cx="10891924" cy="1143000"/>
          </a:xfrm>
        </p:spPr>
        <p:txBody>
          <a:bodyPr/>
          <a:lstStyle/>
          <a:p>
            <a:r>
              <a:rPr lang="en-GB" dirty="0"/>
              <a:t>Rev Juliet Stephenson – Director of the good funeral company</a:t>
            </a:r>
          </a:p>
          <a:p>
            <a:r>
              <a:rPr lang="en-GB" dirty="0"/>
              <a:t>Liverpool diocese </a:t>
            </a:r>
          </a:p>
        </p:txBody>
      </p:sp>
      <p:sp>
        <p:nvSpPr>
          <p:cNvPr id="4" name="Footer Placeholder 3"/>
          <p:cNvSpPr>
            <a:spLocks noGrp="1"/>
          </p:cNvSpPr>
          <p:nvPr>
            <p:ph type="ftr" sz="quarter" idx="11"/>
          </p:nvPr>
        </p:nvSpPr>
        <p:spPr/>
        <p:txBody>
          <a:bodyPr/>
          <a:lstStyle/>
          <a:p>
            <a:r>
              <a:rPr lang="en-US"/>
              <a:t>Bigger church - Bigger difference</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1</a:t>
            </a:fld>
            <a:endParaRPr lang="en-US" dirty="0"/>
          </a:p>
        </p:txBody>
      </p:sp>
    </p:spTree>
    <p:extLst>
      <p:ext uri="{BB962C8B-B14F-4D97-AF65-F5344CB8AC3E}">
        <p14:creationId xmlns:p14="http://schemas.microsoft.com/office/powerpoint/2010/main" val="3545866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33" y="58722"/>
            <a:ext cx="8534400" cy="1124036"/>
          </a:xfrm>
        </p:spPr>
        <p:txBody>
          <a:bodyPr>
            <a:normAutofit/>
          </a:bodyPr>
          <a:lstStyle/>
          <a:p>
            <a:r>
              <a:rPr lang="en-GB" dirty="0"/>
              <a:t>What happens in Liverpool ?</a:t>
            </a:r>
          </a:p>
        </p:txBody>
      </p:sp>
      <p:sp>
        <p:nvSpPr>
          <p:cNvPr id="3" name="Footer Placeholder 2"/>
          <p:cNvSpPr>
            <a:spLocks noGrp="1"/>
          </p:cNvSpPr>
          <p:nvPr>
            <p:ph type="ftr" sz="quarter" idx="11"/>
          </p:nvPr>
        </p:nvSpPr>
        <p:spPr/>
        <p:txBody>
          <a:bodyPr/>
          <a:lstStyle/>
          <a:p>
            <a:r>
              <a:rPr lang="en-US"/>
              <a:t>Bigger church - Bigger difference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graphicFrame>
        <p:nvGraphicFramePr>
          <p:cNvPr id="8" name="Diagram 7">
            <a:extLst>
              <a:ext uri="{FF2B5EF4-FFF2-40B4-BE49-F238E27FC236}">
                <a16:creationId xmlns:a16="http://schemas.microsoft.com/office/drawing/2014/main" xmlns="" id="{2106A5CE-A3B3-490E-9954-646BDA3EF2EF}"/>
              </a:ext>
            </a:extLst>
          </p:cNvPr>
          <p:cNvGraphicFramePr/>
          <p:nvPr>
            <p:extLst>
              <p:ext uri="{D42A27DB-BD31-4B8C-83A1-F6EECF244321}">
                <p14:modId xmlns:p14="http://schemas.microsoft.com/office/powerpoint/2010/main" val="1204026269"/>
              </p:ext>
            </p:extLst>
          </p:nvPr>
        </p:nvGraphicFramePr>
        <p:xfrm>
          <a:off x="536713" y="1778296"/>
          <a:ext cx="10140369" cy="40758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1528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33" y="58722"/>
            <a:ext cx="8534400" cy="1124036"/>
          </a:xfrm>
        </p:spPr>
        <p:txBody>
          <a:bodyPr>
            <a:normAutofit/>
          </a:bodyPr>
          <a:lstStyle/>
          <a:p>
            <a:r>
              <a:rPr lang="en-GB" dirty="0"/>
              <a:t>What happens in Liverpool ?</a:t>
            </a:r>
          </a:p>
        </p:txBody>
      </p:sp>
      <p:sp>
        <p:nvSpPr>
          <p:cNvPr id="3" name="Footer Placeholder 2"/>
          <p:cNvSpPr>
            <a:spLocks noGrp="1"/>
          </p:cNvSpPr>
          <p:nvPr>
            <p:ph type="ftr" sz="quarter" idx="11"/>
          </p:nvPr>
        </p:nvSpPr>
        <p:spPr/>
        <p:txBody>
          <a:bodyPr/>
          <a:lstStyle/>
          <a:p>
            <a:r>
              <a:rPr lang="en-US"/>
              <a:t>Bigger church - Bigger difference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graphicFrame>
        <p:nvGraphicFramePr>
          <p:cNvPr id="6" name="Diagram 5"/>
          <p:cNvGraphicFramePr/>
          <p:nvPr>
            <p:extLst/>
          </p:nvPr>
        </p:nvGraphicFramePr>
        <p:xfrm>
          <a:off x="547219" y="1565788"/>
          <a:ext cx="11122937" cy="235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xmlns="" id="{2106A5CE-A3B3-490E-9954-646BDA3EF2EF}"/>
              </a:ext>
            </a:extLst>
          </p:cNvPr>
          <p:cNvGraphicFramePr/>
          <p:nvPr>
            <p:extLst>
              <p:ext uri="{D42A27DB-BD31-4B8C-83A1-F6EECF244321}">
                <p14:modId xmlns:p14="http://schemas.microsoft.com/office/powerpoint/2010/main" val="2529187591"/>
              </p:ext>
            </p:extLst>
          </p:nvPr>
        </p:nvGraphicFramePr>
        <p:xfrm>
          <a:off x="829956" y="3636913"/>
          <a:ext cx="10009249" cy="21977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480780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796" y="224418"/>
            <a:ext cx="7877193" cy="541545"/>
          </a:xfrm>
        </p:spPr>
        <p:txBody>
          <a:bodyPr>
            <a:normAutofit fontScale="90000"/>
          </a:bodyPr>
          <a:lstStyle/>
          <a:p>
            <a:r>
              <a:rPr lang="en-GB" dirty="0"/>
              <a:t>What's the reality of PHF?</a:t>
            </a:r>
          </a:p>
        </p:txBody>
      </p:sp>
      <p:sp>
        <p:nvSpPr>
          <p:cNvPr id="3" name="Footer Placeholder 2"/>
          <p:cNvSpPr>
            <a:spLocks noGrp="1"/>
          </p:cNvSpPr>
          <p:nvPr>
            <p:ph type="ftr" sz="quarter" idx="11"/>
          </p:nvPr>
        </p:nvSpPr>
        <p:spPr/>
        <p:txBody>
          <a:bodyPr/>
          <a:lstStyle/>
          <a:p>
            <a:r>
              <a:rPr lang="en-US"/>
              <a:t>Bigger church - Bigger difference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
        <p:nvSpPr>
          <p:cNvPr id="5" name="Rectangle 4">
            <a:extLst>
              <a:ext uri="{FF2B5EF4-FFF2-40B4-BE49-F238E27FC236}">
                <a16:creationId xmlns:a16="http://schemas.microsoft.com/office/drawing/2014/main" xmlns="" id="{0F450D81-59C2-468D-9D19-4D314D9F8833}"/>
              </a:ext>
            </a:extLst>
          </p:cNvPr>
          <p:cNvSpPr/>
          <p:nvPr/>
        </p:nvSpPr>
        <p:spPr>
          <a:xfrm>
            <a:off x="723900" y="1203101"/>
            <a:ext cx="10744200" cy="4208460"/>
          </a:xfrm>
          <a:prstGeom prst="rect">
            <a:avLst/>
          </a:prstGeom>
        </p:spPr>
        <p:txBody>
          <a:bodyPr wrap="square">
            <a:spAutoFit/>
          </a:bodyPr>
          <a:lstStyle/>
          <a:p>
            <a:pPr fontAlgn="base">
              <a:lnSpc>
                <a:spcPct val="107000"/>
              </a:lnSpc>
              <a:spcBef>
                <a:spcPts val="2100"/>
              </a:spcBef>
              <a:spcAft>
                <a:spcPts val="0"/>
              </a:spcAft>
            </a:pPr>
            <a:r>
              <a:rPr lang="en-GB" sz="2400" b="1" dirty="0">
                <a:latin typeface="inherit"/>
                <a:ea typeface="Times New Roman" panose="02020603050405020304" pitchFamily="18" charset="0"/>
                <a:cs typeface="Helvetica" panose="020B0604020202020204" pitchFamily="34" charset="0"/>
              </a:rPr>
              <a:t>Councils across the UK spent nearly £5.4m on "paupers' funerals" last year.</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Bef>
                <a:spcPts val="1725"/>
              </a:spcBef>
              <a:spcAft>
                <a:spcPts val="0"/>
              </a:spcAft>
            </a:pPr>
            <a:r>
              <a:rPr lang="en-GB" sz="2400" dirty="0">
                <a:latin typeface="inherit"/>
                <a:ea typeface="Times New Roman" panose="02020603050405020304" pitchFamily="18" charset="0"/>
                <a:cs typeface="Helvetica" panose="020B0604020202020204" pitchFamily="34" charset="0"/>
              </a:rPr>
              <a:t>A Freedom of Information request, by insurance company Royal London, found 275 local authorities spent </a:t>
            </a:r>
            <a:r>
              <a:rPr lang="en-GB" sz="2400" dirty="0">
                <a:solidFill>
                  <a:schemeClr val="bg1"/>
                </a:solidFill>
                <a:highlight>
                  <a:srgbClr val="FFFF00"/>
                </a:highlight>
                <a:latin typeface="inherit"/>
                <a:ea typeface="Times New Roman" panose="02020603050405020304" pitchFamily="18" charset="0"/>
                <a:cs typeface="Helvetica" panose="020B0604020202020204" pitchFamily="34" charset="0"/>
              </a:rPr>
              <a:t>£5,382,379 </a:t>
            </a:r>
            <a:r>
              <a:rPr lang="en-GB" sz="2400" dirty="0">
                <a:latin typeface="inherit"/>
                <a:ea typeface="Times New Roman" panose="02020603050405020304" pitchFamily="18" charset="0"/>
                <a:cs typeface="Helvetica" panose="020B0604020202020204" pitchFamily="34" charset="0"/>
              </a:rPr>
              <a:t>on public health funerals in the 12 months up to April 2018.</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Bef>
                <a:spcPts val="1350"/>
              </a:spcBef>
              <a:spcAft>
                <a:spcPts val="0"/>
              </a:spcAft>
            </a:pPr>
            <a:r>
              <a:rPr lang="en-GB" sz="2400" dirty="0">
                <a:latin typeface="inherit"/>
                <a:ea typeface="Times New Roman" panose="02020603050405020304" pitchFamily="18" charset="0"/>
                <a:cs typeface="Helvetica" panose="020B0604020202020204" pitchFamily="34" charset="0"/>
              </a:rPr>
              <a:t>More than </a:t>
            </a:r>
            <a:r>
              <a:rPr lang="en-GB" sz="2400" dirty="0">
                <a:solidFill>
                  <a:schemeClr val="bg1"/>
                </a:solidFill>
                <a:highlight>
                  <a:srgbClr val="FFFF00"/>
                </a:highlight>
                <a:latin typeface="inherit"/>
                <a:ea typeface="Times New Roman" panose="02020603050405020304" pitchFamily="18" charset="0"/>
                <a:cs typeface="Helvetica" panose="020B0604020202020204" pitchFamily="34" charset="0"/>
              </a:rPr>
              <a:t>3,800</a:t>
            </a:r>
            <a:r>
              <a:rPr lang="en-GB" sz="2400" dirty="0">
                <a:solidFill>
                  <a:schemeClr val="bg1"/>
                </a:solidFill>
                <a:latin typeface="inherit"/>
                <a:ea typeface="Times New Roman" panose="02020603050405020304" pitchFamily="18" charset="0"/>
                <a:cs typeface="Helvetica" panose="020B0604020202020204" pitchFamily="34" charset="0"/>
              </a:rPr>
              <a:t> </a:t>
            </a:r>
            <a:r>
              <a:rPr lang="en-GB" sz="2400" dirty="0">
                <a:latin typeface="inherit"/>
                <a:ea typeface="Times New Roman" panose="02020603050405020304" pitchFamily="18" charset="0"/>
                <a:cs typeface="Helvetica" panose="020B0604020202020204" pitchFamily="34" charset="0"/>
              </a:rPr>
              <a:t>of the funerals, for people who have died alone, in poverty or without relatives, were held.</a:t>
            </a:r>
            <a:endParaRPr lang="en-GB" sz="2800" dirty="0">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Bef>
                <a:spcPts val="1350"/>
              </a:spcBef>
              <a:spcAft>
                <a:spcPts val="0"/>
              </a:spcAft>
            </a:pPr>
            <a:r>
              <a:rPr lang="en-GB" sz="2400" dirty="0">
                <a:latin typeface="inherit"/>
                <a:ea typeface="Times New Roman" panose="02020603050405020304" pitchFamily="18" charset="0"/>
                <a:cs typeface="Helvetica" panose="020B0604020202020204" pitchFamily="34" charset="0"/>
              </a:rPr>
              <a:t>Birmingham's local authority spent the most, </a:t>
            </a:r>
            <a:r>
              <a:rPr lang="en-GB" sz="2400" dirty="0">
                <a:solidFill>
                  <a:schemeClr val="bg1"/>
                </a:solidFill>
                <a:highlight>
                  <a:srgbClr val="FFFF00"/>
                </a:highlight>
                <a:latin typeface="inherit"/>
                <a:ea typeface="Times New Roman" panose="02020603050405020304" pitchFamily="18" charset="0"/>
                <a:cs typeface="Helvetica" panose="020B0604020202020204" pitchFamily="34" charset="0"/>
              </a:rPr>
              <a:t>£990,437 on for 395 </a:t>
            </a:r>
            <a:r>
              <a:rPr lang="en-GB" sz="2400" dirty="0">
                <a:latin typeface="inherit"/>
                <a:ea typeface="Times New Roman" panose="02020603050405020304" pitchFamily="18" charset="0"/>
                <a:cs typeface="Helvetica" panose="020B0604020202020204" pitchFamily="34" charset="0"/>
              </a:rPr>
              <a:t>funerals in 2017-18 - about one council-funded funeral for every 22 deaths, which was the third highest rate in the UK.</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736B67CB-F9DF-4BDF-AD4A-59496D713128}"/>
              </a:ext>
            </a:extLst>
          </p:cNvPr>
          <p:cNvSpPr txBox="1"/>
          <p:nvPr/>
        </p:nvSpPr>
        <p:spPr>
          <a:xfrm>
            <a:off x="871870" y="5709684"/>
            <a:ext cx="6241311" cy="369332"/>
          </a:xfrm>
          <a:prstGeom prst="rect">
            <a:avLst/>
          </a:prstGeom>
          <a:solidFill>
            <a:schemeClr val="accent6">
              <a:lumMod val="40000"/>
              <a:lumOff val="60000"/>
            </a:schemeClr>
          </a:solidFill>
        </p:spPr>
        <p:txBody>
          <a:bodyPr wrap="square" rtlCol="0">
            <a:spAutoFit/>
          </a:bodyPr>
          <a:lstStyle/>
          <a:p>
            <a:r>
              <a:rPr lang="en-GB" dirty="0"/>
              <a:t>2017 = 1870 crem church led funerals in Birmingham Diocese</a:t>
            </a:r>
          </a:p>
        </p:txBody>
      </p:sp>
    </p:spTree>
    <p:extLst>
      <p:ext uri="{BB962C8B-B14F-4D97-AF65-F5344CB8AC3E}">
        <p14:creationId xmlns:p14="http://schemas.microsoft.com/office/powerpoint/2010/main" val="11309042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796" y="224418"/>
            <a:ext cx="7877193" cy="541545"/>
          </a:xfrm>
        </p:spPr>
        <p:txBody>
          <a:bodyPr>
            <a:normAutofit fontScale="90000"/>
          </a:bodyPr>
          <a:lstStyle/>
          <a:p>
            <a:r>
              <a:rPr lang="en-GB" dirty="0"/>
              <a:t>What's the reality of PHF?</a:t>
            </a:r>
          </a:p>
        </p:txBody>
      </p:sp>
      <p:sp>
        <p:nvSpPr>
          <p:cNvPr id="3" name="Footer Placeholder 2"/>
          <p:cNvSpPr>
            <a:spLocks noGrp="1"/>
          </p:cNvSpPr>
          <p:nvPr>
            <p:ph type="ftr" sz="quarter" idx="11"/>
          </p:nvPr>
        </p:nvSpPr>
        <p:spPr/>
        <p:txBody>
          <a:bodyPr/>
          <a:lstStyle/>
          <a:p>
            <a:r>
              <a:rPr lang="en-US"/>
              <a:t>Bigger church - Bigger difference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16" name="Picture 15" descr="Chart showing cost of public health funerals to councils">
            <a:extLst>
              <a:ext uri="{FF2B5EF4-FFF2-40B4-BE49-F238E27FC236}">
                <a16:creationId xmlns:a16="http://schemas.microsoft.com/office/drawing/2014/main" xmlns="" id="{B7608BCE-20CF-4842-BC0A-F4958586BD2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5984" y="983974"/>
            <a:ext cx="6420677" cy="5257800"/>
          </a:xfrm>
          <a:prstGeom prst="rect">
            <a:avLst/>
          </a:prstGeom>
          <a:noFill/>
          <a:ln>
            <a:noFill/>
          </a:ln>
        </p:spPr>
      </p:pic>
    </p:spTree>
    <p:extLst>
      <p:ext uri="{BB962C8B-B14F-4D97-AF65-F5344CB8AC3E}">
        <p14:creationId xmlns:p14="http://schemas.microsoft.com/office/powerpoint/2010/main" val="309586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8AC37FEA-32CE-49CC-A848-8549D1217182}"/>
              </a:ext>
            </a:extLst>
          </p:cNvPr>
          <p:cNvSpPr>
            <a:spLocks noGrp="1"/>
          </p:cNvSpPr>
          <p:nvPr>
            <p:ph type="ftr" sz="quarter" idx="11"/>
          </p:nvPr>
        </p:nvSpPr>
        <p:spPr/>
        <p:txBody>
          <a:bodyPr/>
          <a:lstStyle/>
          <a:p>
            <a:r>
              <a:rPr lang="en-US"/>
              <a:t>Bigger church - Bigger difference</a:t>
            </a:r>
            <a:endParaRPr lang="en-US" dirty="0"/>
          </a:p>
        </p:txBody>
      </p:sp>
      <p:sp>
        <p:nvSpPr>
          <p:cNvPr id="3" name="Slide Number Placeholder 2">
            <a:extLst>
              <a:ext uri="{FF2B5EF4-FFF2-40B4-BE49-F238E27FC236}">
                <a16:creationId xmlns:a16="http://schemas.microsoft.com/office/drawing/2014/main" xmlns="" id="{DC521737-FB50-43C7-8AB5-E65FB9D7CFE2}"/>
              </a:ext>
            </a:extLst>
          </p:cNvPr>
          <p:cNvSpPr>
            <a:spLocks noGrp="1"/>
          </p:cNvSpPr>
          <p:nvPr>
            <p:ph type="sldNum" sz="quarter" idx="12"/>
          </p:nvPr>
        </p:nvSpPr>
        <p:spPr/>
        <p:txBody>
          <a:bodyPr/>
          <a:lstStyle/>
          <a:p>
            <a:fld id="{D57F1E4F-1CFF-5643-939E-217C01CDF565}" type="slidenum">
              <a:rPr lang="en-US" smtClean="0"/>
              <a:pPr/>
              <a:t>14</a:t>
            </a:fld>
            <a:endParaRPr lang="en-US" dirty="0"/>
          </a:p>
        </p:txBody>
      </p:sp>
      <p:pic>
        <p:nvPicPr>
          <p:cNvPr id="4" name="Picture 3">
            <a:extLst>
              <a:ext uri="{FF2B5EF4-FFF2-40B4-BE49-F238E27FC236}">
                <a16:creationId xmlns:a16="http://schemas.microsoft.com/office/drawing/2014/main" xmlns="" id="{BCA919D2-284C-4250-BD74-69A5D42D9E34}"/>
              </a:ext>
            </a:extLst>
          </p:cNvPr>
          <p:cNvPicPr>
            <a:picLocks noChangeAspect="1"/>
          </p:cNvPicPr>
          <p:nvPr/>
        </p:nvPicPr>
        <p:blipFill rotWithShape="1">
          <a:blip r:embed="rId2"/>
          <a:srcRect l="8034" t="14493" r="32908" b="31304"/>
          <a:stretch/>
        </p:blipFill>
        <p:spPr>
          <a:xfrm>
            <a:off x="598303" y="367749"/>
            <a:ext cx="10782002" cy="5566263"/>
          </a:xfrm>
          <a:prstGeom prst="rect">
            <a:avLst/>
          </a:prstGeom>
        </p:spPr>
      </p:pic>
      <p:cxnSp>
        <p:nvCxnSpPr>
          <p:cNvPr id="6" name="Straight Connector 5">
            <a:extLst>
              <a:ext uri="{FF2B5EF4-FFF2-40B4-BE49-F238E27FC236}">
                <a16:creationId xmlns:a16="http://schemas.microsoft.com/office/drawing/2014/main" xmlns="" id="{A3791C6C-2FAD-459F-A495-9F73EE41B1A9}"/>
              </a:ext>
            </a:extLst>
          </p:cNvPr>
          <p:cNvCxnSpPr/>
          <p:nvPr/>
        </p:nvCxnSpPr>
        <p:spPr>
          <a:xfrm>
            <a:off x="834887" y="2047461"/>
            <a:ext cx="1037759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70965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FD5D876E-A5F3-42F8-BF60-3122D65C7302}"/>
              </a:ext>
            </a:extLst>
          </p:cNvPr>
          <p:cNvSpPr>
            <a:spLocks noGrp="1"/>
          </p:cNvSpPr>
          <p:nvPr>
            <p:ph type="ftr" sz="quarter" idx="11"/>
          </p:nvPr>
        </p:nvSpPr>
        <p:spPr/>
        <p:txBody>
          <a:bodyPr/>
          <a:lstStyle/>
          <a:p>
            <a:r>
              <a:rPr lang="en-US"/>
              <a:t>Bigger church - Bigger difference</a:t>
            </a:r>
            <a:endParaRPr lang="en-US" dirty="0"/>
          </a:p>
        </p:txBody>
      </p:sp>
      <p:sp>
        <p:nvSpPr>
          <p:cNvPr id="3" name="Slide Number Placeholder 2">
            <a:extLst>
              <a:ext uri="{FF2B5EF4-FFF2-40B4-BE49-F238E27FC236}">
                <a16:creationId xmlns:a16="http://schemas.microsoft.com/office/drawing/2014/main" xmlns="" id="{C70BD0BB-3943-4AB8-B34D-BA6FDDAB19C2}"/>
              </a:ext>
            </a:extLst>
          </p:cNvPr>
          <p:cNvSpPr>
            <a:spLocks noGrp="1"/>
          </p:cNvSpPr>
          <p:nvPr>
            <p:ph type="sldNum" sz="quarter" idx="12"/>
          </p:nvPr>
        </p:nvSpPr>
        <p:spPr/>
        <p:txBody>
          <a:bodyPr/>
          <a:lstStyle/>
          <a:p>
            <a:fld id="{D57F1E4F-1CFF-5643-939E-217C01CDF565}" type="slidenum">
              <a:rPr lang="en-US" smtClean="0"/>
              <a:pPr/>
              <a:t>15</a:t>
            </a:fld>
            <a:endParaRPr lang="en-US" dirty="0"/>
          </a:p>
        </p:txBody>
      </p:sp>
      <p:pic>
        <p:nvPicPr>
          <p:cNvPr id="4" name="Picture 3">
            <a:extLst>
              <a:ext uri="{FF2B5EF4-FFF2-40B4-BE49-F238E27FC236}">
                <a16:creationId xmlns:a16="http://schemas.microsoft.com/office/drawing/2014/main" xmlns="" id="{4104E4C0-6C67-4DC1-A39C-EE4DCD30BD78}"/>
              </a:ext>
            </a:extLst>
          </p:cNvPr>
          <p:cNvPicPr>
            <a:picLocks noChangeAspect="1"/>
          </p:cNvPicPr>
          <p:nvPr/>
        </p:nvPicPr>
        <p:blipFill rotWithShape="1">
          <a:blip r:embed="rId2"/>
          <a:srcRect l="8234" t="55362" r="33234" b="7681"/>
          <a:stretch/>
        </p:blipFill>
        <p:spPr>
          <a:xfrm>
            <a:off x="598303" y="1619802"/>
            <a:ext cx="10858366" cy="3856383"/>
          </a:xfrm>
          <a:prstGeom prst="rect">
            <a:avLst/>
          </a:prstGeom>
        </p:spPr>
      </p:pic>
      <p:pic>
        <p:nvPicPr>
          <p:cNvPr id="6" name="Picture 5">
            <a:extLst>
              <a:ext uri="{FF2B5EF4-FFF2-40B4-BE49-F238E27FC236}">
                <a16:creationId xmlns:a16="http://schemas.microsoft.com/office/drawing/2014/main" xmlns="" id="{580098F4-CBAE-4252-8951-B3C27499C556}"/>
              </a:ext>
            </a:extLst>
          </p:cNvPr>
          <p:cNvPicPr>
            <a:picLocks noChangeAspect="1"/>
          </p:cNvPicPr>
          <p:nvPr/>
        </p:nvPicPr>
        <p:blipFill rotWithShape="1">
          <a:blip r:embed="rId3"/>
          <a:srcRect l="8248" t="14493" r="33490" b="72634"/>
          <a:stretch/>
        </p:blipFill>
        <p:spPr>
          <a:xfrm>
            <a:off x="598303" y="340243"/>
            <a:ext cx="10821064" cy="1344812"/>
          </a:xfrm>
          <a:prstGeom prst="rect">
            <a:avLst/>
          </a:prstGeom>
        </p:spPr>
      </p:pic>
    </p:spTree>
    <p:extLst>
      <p:ext uri="{BB962C8B-B14F-4D97-AF65-F5344CB8AC3E}">
        <p14:creationId xmlns:p14="http://schemas.microsoft.com/office/powerpoint/2010/main" val="578070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300" y="790949"/>
            <a:ext cx="7877193" cy="541545"/>
          </a:xfrm>
        </p:spPr>
        <p:txBody>
          <a:bodyPr>
            <a:normAutofit fontScale="90000"/>
          </a:bodyPr>
          <a:lstStyle/>
          <a:p>
            <a:r>
              <a:rPr lang="en-GB" dirty="0"/>
              <a:t>What can the church do to help?</a:t>
            </a:r>
          </a:p>
        </p:txBody>
      </p:sp>
      <p:sp>
        <p:nvSpPr>
          <p:cNvPr id="3" name="Footer Placeholder 2"/>
          <p:cNvSpPr>
            <a:spLocks noGrp="1"/>
          </p:cNvSpPr>
          <p:nvPr>
            <p:ph type="ftr" sz="quarter" idx="11"/>
          </p:nvPr>
        </p:nvSpPr>
        <p:spPr/>
        <p:txBody>
          <a:bodyPr/>
          <a:lstStyle/>
          <a:p>
            <a:r>
              <a:rPr lang="en-US"/>
              <a:t>Bigger church - Bigger difference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grpSp>
        <p:nvGrpSpPr>
          <p:cNvPr id="6" name="Group 5">
            <a:extLst>
              <a:ext uri="{FF2B5EF4-FFF2-40B4-BE49-F238E27FC236}">
                <a16:creationId xmlns:a16="http://schemas.microsoft.com/office/drawing/2014/main" xmlns="" id="{CA7470C5-1A14-479E-BDFC-EDAE8F48722B}"/>
              </a:ext>
            </a:extLst>
          </p:cNvPr>
          <p:cNvGrpSpPr/>
          <p:nvPr/>
        </p:nvGrpSpPr>
        <p:grpSpPr>
          <a:xfrm>
            <a:off x="610155" y="2008490"/>
            <a:ext cx="1390367" cy="1628445"/>
            <a:chOff x="0" y="365425"/>
            <a:chExt cx="1390367" cy="1628445"/>
          </a:xfrm>
        </p:grpSpPr>
        <p:sp>
          <p:nvSpPr>
            <p:cNvPr id="7" name="Rectangle: Rounded Corners 6">
              <a:extLst>
                <a:ext uri="{FF2B5EF4-FFF2-40B4-BE49-F238E27FC236}">
                  <a16:creationId xmlns:a16="http://schemas.microsoft.com/office/drawing/2014/main" xmlns="" id="{A2A5F356-A2C3-46A7-B3FC-13A11F63A1D4}"/>
                </a:ext>
              </a:extLst>
            </p:cNvPr>
            <p:cNvSpPr/>
            <p:nvPr/>
          </p:nvSpPr>
          <p:spPr>
            <a:xfrm>
              <a:off x="0" y="365425"/>
              <a:ext cx="1390367" cy="162844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xmlns="" id="{08708447-E6E7-4179-BF81-70407F762B9F}"/>
                </a:ext>
              </a:extLst>
            </p:cNvPr>
            <p:cNvSpPr txBox="1"/>
            <p:nvPr/>
          </p:nvSpPr>
          <p:spPr>
            <a:xfrm>
              <a:off x="40722" y="406147"/>
              <a:ext cx="1308923" cy="15470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Find out who holds the LA contract</a:t>
              </a:r>
            </a:p>
          </p:txBody>
        </p:sp>
      </p:grpSp>
      <p:grpSp>
        <p:nvGrpSpPr>
          <p:cNvPr id="9" name="Group 8">
            <a:extLst>
              <a:ext uri="{FF2B5EF4-FFF2-40B4-BE49-F238E27FC236}">
                <a16:creationId xmlns:a16="http://schemas.microsoft.com/office/drawing/2014/main" xmlns="" id="{6BF6F194-AA35-407E-90F1-AF54357759DF}"/>
              </a:ext>
            </a:extLst>
          </p:cNvPr>
          <p:cNvGrpSpPr/>
          <p:nvPr/>
        </p:nvGrpSpPr>
        <p:grpSpPr>
          <a:xfrm>
            <a:off x="8508989" y="2049212"/>
            <a:ext cx="1390367" cy="1628445"/>
            <a:chOff x="0" y="365425"/>
            <a:chExt cx="1390367" cy="1628445"/>
          </a:xfrm>
          <a:solidFill>
            <a:srgbClr val="0070C0"/>
          </a:solidFill>
        </p:grpSpPr>
        <p:sp>
          <p:nvSpPr>
            <p:cNvPr id="10" name="Rectangle: Rounded Corners 9">
              <a:extLst>
                <a:ext uri="{FF2B5EF4-FFF2-40B4-BE49-F238E27FC236}">
                  <a16:creationId xmlns:a16="http://schemas.microsoft.com/office/drawing/2014/main" xmlns="" id="{B449F23A-782C-4B3A-B5CE-9692E736ABA1}"/>
                </a:ext>
              </a:extLst>
            </p:cNvPr>
            <p:cNvSpPr/>
            <p:nvPr/>
          </p:nvSpPr>
          <p:spPr>
            <a:xfrm>
              <a:off x="0" y="365425"/>
              <a:ext cx="1390367" cy="1628445"/>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Rectangle: Rounded Corners 4">
              <a:extLst>
                <a:ext uri="{FF2B5EF4-FFF2-40B4-BE49-F238E27FC236}">
                  <a16:creationId xmlns:a16="http://schemas.microsoft.com/office/drawing/2014/main" xmlns="" id="{5744A87A-6BFC-4895-8402-DABAB7639686}"/>
                </a:ext>
              </a:extLst>
            </p:cNvPr>
            <p:cNvSpPr txBox="1"/>
            <p:nvPr/>
          </p:nvSpPr>
          <p:spPr>
            <a:xfrm>
              <a:off x="40722" y="406147"/>
              <a:ext cx="1308923" cy="15470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Pray for them by name</a:t>
              </a:r>
            </a:p>
          </p:txBody>
        </p:sp>
      </p:grpSp>
      <p:grpSp>
        <p:nvGrpSpPr>
          <p:cNvPr id="12" name="Group 11">
            <a:extLst>
              <a:ext uri="{FF2B5EF4-FFF2-40B4-BE49-F238E27FC236}">
                <a16:creationId xmlns:a16="http://schemas.microsoft.com/office/drawing/2014/main" xmlns="" id="{F1F449A0-0852-4EDF-96F9-9C22113E74C0}"/>
              </a:ext>
            </a:extLst>
          </p:cNvPr>
          <p:cNvGrpSpPr/>
          <p:nvPr/>
        </p:nvGrpSpPr>
        <p:grpSpPr>
          <a:xfrm>
            <a:off x="4270043" y="3096037"/>
            <a:ext cx="2007705" cy="2971014"/>
            <a:chOff x="-808938" y="365425"/>
            <a:chExt cx="2007705" cy="2971014"/>
          </a:xfrm>
        </p:grpSpPr>
        <p:sp>
          <p:nvSpPr>
            <p:cNvPr id="13" name="Rectangle: Rounded Corners 12">
              <a:extLst>
                <a:ext uri="{FF2B5EF4-FFF2-40B4-BE49-F238E27FC236}">
                  <a16:creationId xmlns:a16="http://schemas.microsoft.com/office/drawing/2014/main" xmlns="" id="{C8F83D5C-9FF2-4897-AC31-50883E81684B}"/>
                </a:ext>
              </a:extLst>
            </p:cNvPr>
            <p:cNvSpPr/>
            <p:nvPr/>
          </p:nvSpPr>
          <p:spPr>
            <a:xfrm>
              <a:off x="-808938" y="365425"/>
              <a:ext cx="2007705" cy="2971014"/>
            </a:xfrm>
            <a:prstGeom prst="roundRect">
              <a:avLst>
                <a:gd name="adj" fmla="val 10000"/>
              </a:avLst>
            </a:prstGeom>
            <a:solidFill>
              <a:schemeClr val="tx2">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ectangle: Rounded Corners 4">
              <a:extLst>
                <a:ext uri="{FF2B5EF4-FFF2-40B4-BE49-F238E27FC236}">
                  <a16:creationId xmlns:a16="http://schemas.microsoft.com/office/drawing/2014/main" xmlns="" id="{6570EA7B-FEEB-447F-B015-66C3487C5E14}"/>
                </a:ext>
              </a:extLst>
            </p:cNvPr>
            <p:cNvSpPr txBox="1"/>
            <p:nvPr/>
          </p:nvSpPr>
          <p:spPr>
            <a:xfrm>
              <a:off x="-694774" y="573360"/>
              <a:ext cx="1764332" cy="238364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Make contact with the YMCA…do they have a chaplain? </a:t>
              </a:r>
            </a:p>
          </p:txBody>
        </p:sp>
      </p:grpSp>
      <p:grpSp>
        <p:nvGrpSpPr>
          <p:cNvPr id="15" name="Group 14">
            <a:extLst>
              <a:ext uri="{FF2B5EF4-FFF2-40B4-BE49-F238E27FC236}">
                <a16:creationId xmlns:a16="http://schemas.microsoft.com/office/drawing/2014/main" xmlns="" id="{5E3A429B-5773-4EE0-BCFF-AD19118C170F}"/>
              </a:ext>
            </a:extLst>
          </p:cNvPr>
          <p:cNvGrpSpPr/>
          <p:nvPr/>
        </p:nvGrpSpPr>
        <p:grpSpPr>
          <a:xfrm>
            <a:off x="2381921" y="2089934"/>
            <a:ext cx="1535840" cy="1628444"/>
            <a:chOff x="0" y="365425"/>
            <a:chExt cx="1390367" cy="1628445"/>
          </a:xfrm>
          <a:solidFill>
            <a:schemeClr val="accent5">
              <a:lumMod val="75000"/>
            </a:schemeClr>
          </a:solidFill>
        </p:grpSpPr>
        <p:sp>
          <p:nvSpPr>
            <p:cNvPr id="17" name="Rectangle: Rounded Corners 16">
              <a:extLst>
                <a:ext uri="{FF2B5EF4-FFF2-40B4-BE49-F238E27FC236}">
                  <a16:creationId xmlns:a16="http://schemas.microsoft.com/office/drawing/2014/main" xmlns="" id="{2AB3670D-535B-4EDD-AF08-537D50A119CD}"/>
                </a:ext>
              </a:extLst>
            </p:cNvPr>
            <p:cNvSpPr/>
            <p:nvPr/>
          </p:nvSpPr>
          <p:spPr>
            <a:xfrm>
              <a:off x="0" y="365425"/>
              <a:ext cx="1390367" cy="1628445"/>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xmlns="" id="{B567DDB7-767F-4D18-8C53-FB1DF86FDDBF}"/>
                </a:ext>
              </a:extLst>
            </p:cNvPr>
            <p:cNvSpPr txBox="1"/>
            <p:nvPr/>
          </p:nvSpPr>
          <p:spPr>
            <a:xfrm>
              <a:off x="40722" y="406147"/>
              <a:ext cx="1308923" cy="15877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Work on a deanery level</a:t>
              </a:r>
            </a:p>
          </p:txBody>
        </p:sp>
      </p:grpSp>
      <p:grpSp>
        <p:nvGrpSpPr>
          <p:cNvPr id="19" name="Group 18">
            <a:extLst>
              <a:ext uri="{FF2B5EF4-FFF2-40B4-BE49-F238E27FC236}">
                <a16:creationId xmlns:a16="http://schemas.microsoft.com/office/drawing/2014/main" xmlns="" id="{7D42566E-BF58-44B2-8D47-531EF4954C64}"/>
              </a:ext>
            </a:extLst>
          </p:cNvPr>
          <p:cNvGrpSpPr/>
          <p:nvPr/>
        </p:nvGrpSpPr>
        <p:grpSpPr>
          <a:xfrm>
            <a:off x="6881737" y="3300399"/>
            <a:ext cx="1390367" cy="1628445"/>
            <a:chOff x="0" y="365425"/>
            <a:chExt cx="1390367" cy="1628445"/>
          </a:xfrm>
        </p:grpSpPr>
        <p:sp>
          <p:nvSpPr>
            <p:cNvPr id="20" name="Rectangle: Rounded Corners 19">
              <a:extLst>
                <a:ext uri="{FF2B5EF4-FFF2-40B4-BE49-F238E27FC236}">
                  <a16:creationId xmlns:a16="http://schemas.microsoft.com/office/drawing/2014/main" xmlns="" id="{F008BB2F-EB65-482C-98C0-47744F332F84}"/>
                </a:ext>
              </a:extLst>
            </p:cNvPr>
            <p:cNvSpPr/>
            <p:nvPr/>
          </p:nvSpPr>
          <p:spPr>
            <a:xfrm>
              <a:off x="0" y="365425"/>
              <a:ext cx="1390367" cy="1628445"/>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Rectangle: Rounded Corners 4">
              <a:extLst>
                <a:ext uri="{FF2B5EF4-FFF2-40B4-BE49-F238E27FC236}">
                  <a16:creationId xmlns:a16="http://schemas.microsoft.com/office/drawing/2014/main" xmlns="" id="{B61EE8E6-09FF-4CEA-AA87-9D02FD09B7D3}"/>
                </a:ext>
              </a:extLst>
            </p:cNvPr>
            <p:cNvSpPr txBox="1"/>
            <p:nvPr/>
          </p:nvSpPr>
          <p:spPr>
            <a:xfrm>
              <a:off x="40722" y="406147"/>
              <a:ext cx="1308923" cy="1547001"/>
            </a:xfrm>
            <a:prstGeom prst="rect">
              <a:avLst/>
            </a:prstGeom>
            <a:solidFill>
              <a:schemeClr val="accent2">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Be creative with liturgy</a:t>
              </a:r>
            </a:p>
          </p:txBody>
        </p:sp>
      </p:grpSp>
      <p:grpSp>
        <p:nvGrpSpPr>
          <p:cNvPr id="22" name="Group 21">
            <a:extLst>
              <a:ext uri="{FF2B5EF4-FFF2-40B4-BE49-F238E27FC236}">
                <a16:creationId xmlns:a16="http://schemas.microsoft.com/office/drawing/2014/main" xmlns="" id="{2CA4C087-556F-451D-A6C3-3EAC21EFD1F9}"/>
              </a:ext>
            </a:extLst>
          </p:cNvPr>
          <p:cNvGrpSpPr/>
          <p:nvPr/>
        </p:nvGrpSpPr>
        <p:grpSpPr>
          <a:xfrm>
            <a:off x="9310663" y="4174513"/>
            <a:ext cx="1475370" cy="1788493"/>
            <a:chOff x="0" y="365425"/>
            <a:chExt cx="1390367" cy="1628445"/>
          </a:xfrm>
        </p:grpSpPr>
        <p:sp>
          <p:nvSpPr>
            <p:cNvPr id="23" name="Rectangle: Rounded Corners 22">
              <a:extLst>
                <a:ext uri="{FF2B5EF4-FFF2-40B4-BE49-F238E27FC236}">
                  <a16:creationId xmlns:a16="http://schemas.microsoft.com/office/drawing/2014/main" xmlns="" id="{26384540-4C41-40F9-AC5E-48106C152D5C}"/>
                </a:ext>
              </a:extLst>
            </p:cNvPr>
            <p:cNvSpPr/>
            <p:nvPr/>
          </p:nvSpPr>
          <p:spPr>
            <a:xfrm>
              <a:off x="0" y="365425"/>
              <a:ext cx="1390367" cy="1628445"/>
            </a:xfrm>
            <a:prstGeom prst="roundRect">
              <a:avLst>
                <a:gd name="adj" fmla="val 10000"/>
              </a:avLst>
            </a:prstGeom>
            <a:solidFill>
              <a:schemeClr val="accent6"/>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4" name="Rectangle: Rounded Corners 4">
              <a:extLst>
                <a:ext uri="{FF2B5EF4-FFF2-40B4-BE49-F238E27FC236}">
                  <a16:creationId xmlns:a16="http://schemas.microsoft.com/office/drawing/2014/main" xmlns="" id="{41BECFA1-A355-4753-A1FD-917C71281AB7}"/>
                </a:ext>
              </a:extLst>
            </p:cNvPr>
            <p:cNvSpPr txBox="1"/>
            <p:nvPr/>
          </p:nvSpPr>
          <p:spPr>
            <a:xfrm>
              <a:off x="40053" y="508556"/>
              <a:ext cx="1310261" cy="1407564"/>
            </a:xfrm>
            <a:prstGeom prst="rect">
              <a:avLst/>
            </a:prstGeom>
            <a:solidFill>
              <a:schemeClr val="accent6"/>
            </a:solid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Visit the public mortuary and offer help</a:t>
              </a:r>
            </a:p>
          </p:txBody>
        </p:sp>
      </p:grpSp>
      <p:grpSp>
        <p:nvGrpSpPr>
          <p:cNvPr id="25" name="Group 24">
            <a:extLst>
              <a:ext uri="{FF2B5EF4-FFF2-40B4-BE49-F238E27FC236}">
                <a16:creationId xmlns:a16="http://schemas.microsoft.com/office/drawing/2014/main" xmlns="" id="{5B35E4F6-A371-4A4D-90DC-818B9A381310}"/>
              </a:ext>
            </a:extLst>
          </p:cNvPr>
          <p:cNvGrpSpPr/>
          <p:nvPr/>
        </p:nvGrpSpPr>
        <p:grpSpPr>
          <a:xfrm>
            <a:off x="650877" y="4254536"/>
            <a:ext cx="2031595" cy="1628445"/>
            <a:chOff x="0" y="365425"/>
            <a:chExt cx="1390367" cy="1628445"/>
          </a:xfrm>
          <a:solidFill>
            <a:schemeClr val="bg2">
              <a:lumMod val="60000"/>
              <a:lumOff val="40000"/>
            </a:schemeClr>
          </a:solidFill>
        </p:grpSpPr>
        <p:sp>
          <p:nvSpPr>
            <p:cNvPr id="26" name="Rectangle: Rounded Corners 25">
              <a:extLst>
                <a:ext uri="{FF2B5EF4-FFF2-40B4-BE49-F238E27FC236}">
                  <a16:creationId xmlns:a16="http://schemas.microsoft.com/office/drawing/2014/main" xmlns="" id="{52647231-20AD-435F-B715-B371E64029E7}"/>
                </a:ext>
              </a:extLst>
            </p:cNvPr>
            <p:cNvSpPr/>
            <p:nvPr/>
          </p:nvSpPr>
          <p:spPr>
            <a:xfrm>
              <a:off x="0" y="365425"/>
              <a:ext cx="1390367" cy="1628445"/>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 name="Rectangle: Rounded Corners 4">
              <a:extLst>
                <a:ext uri="{FF2B5EF4-FFF2-40B4-BE49-F238E27FC236}">
                  <a16:creationId xmlns:a16="http://schemas.microsoft.com/office/drawing/2014/main" xmlns="" id="{7B223678-E161-4E55-A60D-68E63E6F399F}"/>
                </a:ext>
              </a:extLst>
            </p:cNvPr>
            <p:cNvSpPr txBox="1"/>
            <p:nvPr/>
          </p:nvSpPr>
          <p:spPr>
            <a:xfrm>
              <a:off x="40721" y="406147"/>
              <a:ext cx="1314430" cy="15470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Bring a congregation</a:t>
              </a:r>
            </a:p>
          </p:txBody>
        </p:sp>
      </p:grpSp>
      <p:grpSp>
        <p:nvGrpSpPr>
          <p:cNvPr id="28" name="Group 27">
            <a:extLst>
              <a:ext uri="{FF2B5EF4-FFF2-40B4-BE49-F238E27FC236}">
                <a16:creationId xmlns:a16="http://schemas.microsoft.com/office/drawing/2014/main" xmlns="" id="{C653A146-B9CC-45DC-8354-A20A50858479}"/>
              </a:ext>
            </a:extLst>
          </p:cNvPr>
          <p:cNvGrpSpPr/>
          <p:nvPr/>
        </p:nvGrpSpPr>
        <p:grpSpPr>
          <a:xfrm>
            <a:off x="10366418" y="1402203"/>
            <a:ext cx="1390367" cy="1788493"/>
            <a:chOff x="0" y="365425"/>
            <a:chExt cx="1390367" cy="1628445"/>
          </a:xfrm>
          <a:solidFill>
            <a:schemeClr val="accent4">
              <a:lumMod val="75000"/>
            </a:schemeClr>
          </a:solidFill>
        </p:grpSpPr>
        <p:sp>
          <p:nvSpPr>
            <p:cNvPr id="29" name="Rectangle: Rounded Corners 28">
              <a:extLst>
                <a:ext uri="{FF2B5EF4-FFF2-40B4-BE49-F238E27FC236}">
                  <a16:creationId xmlns:a16="http://schemas.microsoft.com/office/drawing/2014/main" xmlns="" id="{792D5E1F-0BE8-41E0-BF2F-A67F8FFFA9B9}"/>
                </a:ext>
              </a:extLst>
            </p:cNvPr>
            <p:cNvSpPr/>
            <p:nvPr/>
          </p:nvSpPr>
          <p:spPr>
            <a:xfrm>
              <a:off x="0" y="365425"/>
              <a:ext cx="1390367" cy="1628445"/>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0" name="Rectangle: Rounded Corners 4">
              <a:extLst>
                <a:ext uri="{FF2B5EF4-FFF2-40B4-BE49-F238E27FC236}">
                  <a16:creationId xmlns:a16="http://schemas.microsoft.com/office/drawing/2014/main" xmlns="" id="{CEB186B3-F03C-4181-AE4A-536E6C50BFBB}"/>
                </a:ext>
              </a:extLst>
            </p:cNvPr>
            <p:cNvSpPr txBox="1"/>
            <p:nvPr/>
          </p:nvSpPr>
          <p:spPr>
            <a:xfrm>
              <a:off x="40722" y="406147"/>
              <a:ext cx="1308923" cy="15877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Make a life unique and precious </a:t>
              </a:r>
            </a:p>
          </p:txBody>
        </p:sp>
      </p:grpSp>
      <p:grpSp>
        <p:nvGrpSpPr>
          <p:cNvPr id="31" name="Group 30">
            <a:extLst>
              <a:ext uri="{FF2B5EF4-FFF2-40B4-BE49-F238E27FC236}">
                <a16:creationId xmlns:a16="http://schemas.microsoft.com/office/drawing/2014/main" xmlns="" id="{DF5030FD-AB86-4E11-A48B-311A65C755A6}"/>
              </a:ext>
            </a:extLst>
          </p:cNvPr>
          <p:cNvGrpSpPr/>
          <p:nvPr/>
        </p:nvGrpSpPr>
        <p:grpSpPr>
          <a:xfrm>
            <a:off x="5669852" y="1458788"/>
            <a:ext cx="2561530" cy="1323201"/>
            <a:chOff x="0" y="365425"/>
            <a:chExt cx="1390367" cy="1628445"/>
          </a:xfrm>
          <a:solidFill>
            <a:schemeClr val="accent1"/>
          </a:solidFill>
        </p:grpSpPr>
        <p:sp>
          <p:nvSpPr>
            <p:cNvPr id="32" name="Rectangle: Rounded Corners 31">
              <a:extLst>
                <a:ext uri="{FF2B5EF4-FFF2-40B4-BE49-F238E27FC236}">
                  <a16:creationId xmlns:a16="http://schemas.microsoft.com/office/drawing/2014/main" xmlns="" id="{9C03A2EE-2E35-41E1-86A2-597029680130}"/>
                </a:ext>
              </a:extLst>
            </p:cNvPr>
            <p:cNvSpPr/>
            <p:nvPr/>
          </p:nvSpPr>
          <p:spPr>
            <a:xfrm>
              <a:off x="0" y="365425"/>
              <a:ext cx="1390367" cy="1628445"/>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3" name="Rectangle: Rounded Corners 4">
              <a:extLst>
                <a:ext uri="{FF2B5EF4-FFF2-40B4-BE49-F238E27FC236}">
                  <a16:creationId xmlns:a16="http://schemas.microsoft.com/office/drawing/2014/main" xmlns="" id="{6C3E8249-DBCB-4642-9939-8CB1E1CF3685}"/>
                </a:ext>
              </a:extLst>
            </p:cNvPr>
            <p:cNvSpPr txBox="1"/>
            <p:nvPr/>
          </p:nvSpPr>
          <p:spPr>
            <a:xfrm>
              <a:off x="40722" y="406147"/>
              <a:ext cx="1308923" cy="15470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Acknowledge the ‘lonely deaths’ in your memorial services </a:t>
              </a:r>
            </a:p>
          </p:txBody>
        </p:sp>
      </p:grpSp>
    </p:spTree>
    <p:extLst>
      <p:ext uri="{BB962C8B-B14F-4D97-AF65-F5344CB8AC3E}">
        <p14:creationId xmlns:p14="http://schemas.microsoft.com/office/powerpoint/2010/main" val="278092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EC146-5CE1-4C5F-95CC-A592CC0F0C56}"/>
              </a:ext>
            </a:extLst>
          </p:cNvPr>
          <p:cNvSpPr>
            <a:spLocks noGrp="1"/>
          </p:cNvSpPr>
          <p:nvPr>
            <p:ph type="title"/>
          </p:nvPr>
        </p:nvSpPr>
        <p:spPr>
          <a:xfrm>
            <a:off x="192819" y="-329623"/>
            <a:ext cx="10058400" cy="1450757"/>
          </a:xfrm>
        </p:spPr>
        <p:txBody>
          <a:bodyPr/>
          <a:lstStyle/>
          <a:p>
            <a:r>
              <a:rPr lang="en-GB" dirty="0"/>
              <a:t>What we don’t want to see…</a:t>
            </a:r>
          </a:p>
        </p:txBody>
      </p:sp>
      <p:sp>
        <p:nvSpPr>
          <p:cNvPr id="3" name="Footer Placeholder 2">
            <a:extLst>
              <a:ext uri="{FF2B5EF4-FFF2-40B4-BE49-F238E27FC236}">
                <a16:creationId xmlns:a16="http://schemas.microsoft.com/office/drawing/2014/main" xmlns="" id="{6FE53FD5-9F28-4EDA-9520-EEDA66D5A928}"/>
              </a:ext>
            </a:extLst>
          </p:cNvPr>
          <p:cNvSpPr>
            <a:spLocks noGrp="1"/>
          </p:cNvSpPr>
          <p:nvPr>
            <p:ph type="ftr" sz="quarter" idx="11"/>
          </p:nvPr>
        </p:nvSpPr>
        <p:spPr/>
        <p:txBody>
          <a:bodyPr/>
          <a:lstStyle/>
          <a:p>
            <a:r>
              <a:rPr lang="en-US"/>
              <a:t>Bigger church - Bigger difference</a:t>
            </a:r>
            <a:endParaRPr lang="en-US" dirty="0"/>
          </a:p>
        </p:txBody>
      </p:sp>
      <p:sp>
        <p:nvSpPr>
          <p:cNvPr id="4" name="Slide Number Placeholder 3">
            <a:extLst>
              <a:ext uri="{FF2B5EF4-FFF2-40B4-BE49-F238E27FC236}">
                <a16:creationId xmlns:a16="http://schemas.microsoft.com/office/drawing/2014/main" xmlns="" id="{74553F36-7A28-40D1-BE39-8D78D080ECD1}"/>
              </a:ext>
            </a:extLst>
          </p:cNvPr>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5" name="Picture 4">
            <a:extLst>
              <a:ext uri="{FF2B5EF4-FFF2-40B4-BE49-F238E27FC236}">
                <a16:creationId xmlns:a16="http://schemas.microsoft.com/office/drawing/2014/main" xmlns="" id="{7163ECD0-BA31-4E2D-99CF-3077B99A975F}"/>
              </a:ext>
            </a:extLst>
          </p:cNvPr>
          <p:cNvPicPr>
            <a:picLocks noChangeAspect="1"/>
          </p:cNvPicPr>
          <p:nvPr/>
        </p:nvPicPr>
        <p:blipFill rotWithShape="1">
          <a:blip r:embed="rId2"/>
          <a:srcRect l="9000" t="13479" r="37636" b="12898"/>
          <a:stretch/>
        </p:blipFill>
        <p:spPr>
          <a:xfrm>
            <a:off x="8036213" y="277940"/>
            <a:ext cx="4060401" cy="3151060"/>
          </a:xfrm>
          <a:prstGeom prst="rect">
            <a:avLst/>
          </a:prstGeom>
        </p:spPr>
      </p:pic>
      <p:pic>
        <p:nvPicPr>
          <p:cNvPr id="6" name="Picture 5">
            <a:extLst>
              <a:ext uri="{FF2B5EF4-FFF2-40B4-BE49-F238E27FC236}">
                <a16:creationId xmlns:a16="http://schemas.microsoft.com/office/drawing/2014/main" xmlns="" id="{CC7A2EE5-3D45-4D53-89B0-42BAB9EA4508}"/>
              </a:ext>
            </a:extLst>
          </p:cNvPr>
          <p:cNvPicPr>
            <a:picLocks noChangeAspect="1"/>
          </p:cNvPicPr>
          <p:nvPr/>
        </p:nvPicPr>
        <p:blipFill rotWithShape="1">
          <a:blip r:embed="rId3"/>
          <a:srcRect l="8804" t="14493" r="40326" b="40261"/>
          <a:stretch/>
        </p:blipFill>
        <p:spPr>
          <a:xfrm>
            <a:off x="192819" y="1210588"/>
            <a:ext cx="9279172" cy="4642560"/>
          </a:xfrm>
          <a:prstGeom prst="rect">
            <a:avLst/>
          </a:prstGeom>
        </p:spPr>
      </p:pic>
    </p:spTree>
    <p:extLst>
      <p:ext uri="{BB962C8B-B14F-4D97-AF65-F5344CB8AC3E}">
        <p14:creationId xmlns:p14="http://schemas.microsoft.com/office/powerpoint/2010/main" val="1380286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EC146-5CE1-4C5F-95CC-A592CC0F0C56}"/>
              </a:ext>
            </a:extLst>
          </p:cNvPr>
          <p:cNvSpPr>
            <a:spLocks noGrp="1"/>
          </p:cNvSpPr>
          <p:nvPr>
            <p:ph type="title"/>
          </p:nvPr>
        </p:nvSpPr>
        <p:spPr>
          <a:xfrm>
            <a:off x="192819" y="-329623"/>
            <a:ext cx="10058400" cy="1450757"/>
          </a:xfrm>
        </p:spPr>
        <p:txBody>
          <a:bodyPr/>
          <a:lstStyle/>
          <a:p>
            <a:r>
              <a:rPr lang="en-GB" dirty="0"/>
              <a:t>What we don’t want to see…</a:t>
            </a:r>
          </a:p>
        </p:txBody>
      </p:sp>
      <p:sp>
        <p:nvSpPr>
          <p:cNvPr id="3" name="Footer Placeholder 2">
            <a:extLst>
              <a:ext uri="{FF2B5EF4-FFF2-40B4-BE49-F238E27FC236}">
                <a16:creationId xmlns:a16="http://schemas.microsoft.com/office/drawing/2014/main" xmlns="" id="{6FE53FD5-9F28-4EDA-9520-EEDA66D5A928}"/>
              </a:ext>
            </a:extLst>
          </p:cNvPr>
          <p:cNvSpPr>
            <a:spLocks noGrp="1"/>
          </p:cNvSpPr>
          <p:nvPr>
            <p:ph type="ftr" sz="quarter" idx="11"/>
          </p:nvPr>
        </p:nvSpPr>
        <p:spPr/>
        <p:txBody>
          <a:bodyPr/>
          <a:lstStyle/>
          <a:p>
            <a:r>
              <a:rPr lang="en-US"/>
              <a:t>Bigger church - Bigger difference</a:t>
            </a:r>
            <a:endParaRPr lang="en-US" dirty="0"/>
          </a:p>
        </p:txBody>
      </p:sp>
      <p:sp>
        <p:nvSpPr>
          <p:cNvPr id="4" name="Slide Number Placeholder 3">
            <a:extLst>
              <a:ext uri="{FF2B5EF4-FFF2-40B4-BE49-F238E27FC236}">
                <a16:creationId xmlns:a16="http://schemas.microsoft.com/office/drawing/2014/main" xmlns="" id="{74553F36-7A28-40D1-BE39-8D78D080ECD1}"/>
              </a:ext>
            </a:extLst>
          </p:cNvPr>
          <p:cNvSpPr>
            <a:spLocks noGrp="1"/>
          </p:cNvSpPr>
          <p:nvPr>
            <p:ph type="sldNum" sz="quarter" idx="12"/>
          </p:nvPr>
        </p:nvSpPr>
        <p:spPr/>
        <p:txBody>
          <a:bodyPr/>
          <a:lstStyle/>
          <a:p>
            <a:fld id="{D57F1E4F-1CFF-5643-939E-217C01CDF565}" type="slidenum">
              <a:rPr lang="en-US" smtClean="0"/>
              <a:pPr/>
              <a:t>18</a:t>
            </a:fld>
            <a:endParaRPr lang="en-US" dirty="0"/>
          </a:p>
        </p:txBody>
      </p:sp>
      <p:pic>
        <p:nvPicPr>
          <p:cNvPr id="6" name="Picture 5">
            <a:extLst>
              <a:ext uri="{FF2B5EF4-FFF2-40B4-BE49-F238E27FC236}">
                <a16:creationId xmlns:a16="http://schemas.microsoft.com/office/drawing/2014/main" xmlns="" id="{CC7A2EE5-3D45-4D53-89B0-42BAB9EA4508}"/>
              </a:ext>
            </a:extLst>
          </p:cNvPr>
          <p:cNvPicPr>
            <a:picLocks noChangeAspect="1"/>
          </p:cNvPicPr>
          <p:nvPr/>
        </p:nvPicPr>
        <p:blipFill rotWithShape="1">
          <a:blip r:embed="rId2"/>
          <a:srcRect l="8804" t="59595" r="40326" b="8550"/>
          <a:stretch/>
        </p:blipFill>
        <p:spPr>
          <a:xfrm>
            <a:off x="192819" y="2169353"/>
            <a:ext cx="11055275" cy="3894152"/>
          </a:xfrm>
          <a:prstGeom prst="rect">
            <a:avLst/>
          </a:prstGeom>
        </p:spPr>
      </p:pic>
      <p:pic>
        <p:nvPicPr>
          <p:cNvPr id="3074" name="Picture 2" descr="Toshio Takata">
            <a:extLst>
              <a:ext uri="{FF2B5EF4-FFF2-40B4-BE49-F238E27FC236}">
                <a16:creationId xmlns:a16="http://schemas.microsoft.com/office/drawing/2014/main" xmlns="" id="{7EAAEFA8-E2CA-4D70-9C26-820076094B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4" r="52229" b="50000"/>
          <a:stretch/>
        </p:blipFill>
        <p:spPr bwMode="auto">
          <a:xfrm>
            <a:off x="8070574" y="89906"/>
            <a:ext cx="3177520" cy="225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670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EC146-5CE1-4C5F-95CC-A592CC0F0C56}"/>
              </a:ext>
            </a:extLst>
          </p:cNvPr>
          <p:cNvSpPr>
            <a:spLocks noGrp="1"/>
          </p:cNvSpPr>
          <p:nvPr>
            <p:ph type="title"/>
          </p:nvPr>
        </p:nvSpPr>
        <p:spPr>
          <a:xfrm>
            <a:off x="192819" y="157395"/>
            <a:ext cx="10058400" cy="1450757"/>
          </a:xfrm>
        </p:spPr>
        <p:txBody>
          <a:bodyPr/>
          <a:lstStyle/>
          <a:p>
            <a:r>
              <a:rPr lang="en-GB" dirty="0"/>
              <a:t>What we don’t </a:t>
            </a:r>
            <a:br>
              <a:rPr lang="en-GB" dirty="0"/>
            </a:br>
            <a:r>
              <a:rPr lang="en-GB" dirty="0"/>
              <a:t>want to see…</a:t>
            </a:r>
          </a:p>
        </p:txBody>
      </p:sp>
      <p:sp>
        <p:nvSpPr>
          <p:cNvPr id="3" name="Footer Placeholder 2">
            <a:extLst>
              <a:ext uri="{FF2B5EF4-FFF2-40B4-BE49-F238E27FC236}">
                <a16:creationId xmlns:a16="http://schemas.microsoft.com/office/drawing/2014/main" xmlns="" id="{6FE53FD5-9F28-4EDA-9520-EEDA66D5A928}"/>
              </a:ext>
            </a:extLst>
          </p:cNvPr>
          <p:cNvSpPr>
            <a:spLocks noGrp="1"/>
          </p:cNvSpPr>
          <p:nvPr>
            <p:ph type="ftr" sz="quarter" idx="11"/>
          </p:nvPr>
        </p:nvSpPr>
        <p:spPr/>
        <p:txBody>
          <a:bodyPr/>
          <a:lstStyle/>
          <a:p>
            <a:r>
              <a:rPr lang="en-US"/>
              <a:t>Bigger church - Bigger difference</a:t>
            </a:r>
            <a:endParaRPr lang="en-US" dirty="0"/>
          </a:p>
        </p:txBody>
      </p:sp>
      <p:sp>
        <p:nvSpPr>
          <p:cNvPr id="4" name="Slide Number Placeholder 3">
            <a:extLst>
              <a:ext uri="{FF2B5EF4-FFF2-40B4-BE49-F238E27FC236}">
                <a16:creationId xmlns:a16="http://schemas.microsoft.com/office/drawing/2014/main" xmlns="" id="{74553F36-7A28-40D1-BE39-8D78D080ECD1}"/>
              </a:ext>
            </a:extLst>
          </p:cNvPr>
          <p:cNvSpPr>
            <a:spLocks noGrp="1"/>
          </p:cNvSpPr>
          <p:nvPr>
            <p:ph type="sldNum" sz="quarter" idx="12"/>
          </p:nvPr>
        </p:nvSpPr>
        <p:spPr/>
        <p:txBody>
          <a:bodyPr/>
          <a:lstStyle/>
          <a:p>
            <a:fld id="{D57F1E4F-1CFF-5643-939E-217C01CDF565}" type="slidenum">
              <a:rPr lang="en-US" smtClean="0"/>
              <a:pPr/>
              <a:t>19</a:t>
            </a:fld>
            <a:endParaRPr lang="en-US" dirty="0"/>
          </a:p>
        </p:txBody>
      </p:sp>
      <p:pic>
        <p:nvPicPr>
          <p:cNvPr id="5122" name="Picture 2" descr="Graphic showing proportion of elderly people convicted in 2017">
            <a:extLst>
              <a:ext uri="{FF2B5EF4-FFF2-40B4-BE49-F238E27FC236}">
                <a16:creationId xmlns:a16="http://schemas.microsoft.com/office/drawing/2014/main" xmlns="" id="{B46EF839-EAEF-49B6-AA99-5FB92FFB6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1451" y="33090"/>
            <a:ext cx="6820925" cy="6426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936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56E94CF7-0E5F-48BB-98EC-0AAE60D5EB62}"/>
              </a:ext>
            </a:extLst>
          </p:cNvPr>
          <p:cNvSpPr>
            <a:spLocks noGrp="1"/>
          </p:cNvSpPr>
          <p:nvPr>
            <p:ph type="ftr" sz="quarter" idx="11"/>
          </p:nvPr>
        </p:nvSpPr>
        <p:spPr/>
        <p:txBody>
          <a:bodyPr/>
          <a:lstStyle/>
          <a:p>
            <a:r>
              <a:rPr lang="en-US"/>
              <a:t>Bigger church - Bigger difference</a:t>
            </a:r>
            <a:endParaRPr lang="en-US" dirty="0"/>
          </a:p>
        </p:txBody>
      </p:sp>
      <p:sp>
        <p:nvSpPr>
          <p:cNvPr id="4" name="Slide Number Placeholder 3">
            <a:extLst>
              <a:ext uri="{FF2B5EF4-FFF2-40B4-BE49-F238E27FC236}">
                <a16:creationId xmlns:a16="http://schemas.microsoft.com/office/drawing/2014/main" xmlns="" id="{9DDCD43F-03D8-40DB-98DF-CB09FCA05564}"/>
              </a:ext>
            </a:extLst>
          </p:cNvPr>
          <p:cNvSpPr>
            <a:spLocks noGrp="1"/>
          </p:cNvSpPr>
          <p:nvPr>
            <p:ph type="sldNum" sz="quarter" idx="12"/>
          </p:nvPr>
        </p:nvSpPr>
        <p:spPr/>
        <p:txBody>
          <a:bodyPr/>
          <a:lstStyle/>
          <a:p>
            <a:fld id="{D57F1E4F-1CFF-5643-939E-217C01CDF565}" type="slidenum">
              <a:rPr lang="en-US" smtClean="0"/>
              <a:pPr/>
              <a:t>2</a:t>
            </a:fld>
            <a:endParaRPr lang="en-US" dirty="0"/>
          </a:p>
        </p:txBody>
      </p:sp>
      <p:pic>
        <p:nvPicPr>
          <p:cNvPr id="28" name="Picture 27">
            <a:extLst>
              <a:ext uri="{FF2B5EF4-FFF2-40B4-BE49-F238E27FC236}">
                <a16:creationId xmlns:a16="http://schemas.microsoft.com/office/drawing/2014/main" xmlns="" id="{EC4936F5-6B5B-4E0A-B0E2-479C7A6A4BCB}"/>
              </a:ext>
            </a:extLst>
          </p:cNvPr>
          <p:cNvPicPr>
            <a:picLocks noChangeAspect="1"/>
          </p:cNvPicPr>
          <p:nvPr/>
        </p:nvPicPr>
        <p:blipFill rotWithShape="1">
          <a:blip r:embed="rId2"/>
          <a:srcRect l="20381" t="22899" r="28913" b="5806"/>
          <a:stretch/>
        </p:blipFill>
        <p:spPr>
          <a:xfrm>
            <a:off x="2311178" y="214600"/>
            <a:ext cx="7569643" cy="5986768"/>
          </a:xfrm>
          <a:prstGeom prst="rect">
            <a:avLst/>
          </a:prstGeom>
        </p:spPr>
      </p:pic>
    </p:spTree>
    <p:extLst>
      <p:ext uri="{BB962C8B-B14F-4D97-AF65-F5344CB8AC3E}">
        <p14:creationId xmlns:p14="http://schemas.microsoft.com/office/powerpoint/2010/main" val="25302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58" y="464520"/>
            <a:ext cx="10724825" cy="1441514"/>
          </a:xfrm>
        </p:spPr>
        <p:txBody>
          <a:bodyPr>
            <a:normAutofit fontScale="90000"/>
          </a:bodyPr>
          <a:lstStyle/>
          <a:p>
            <a:r>
              <a:rPr lang="en-GB" dirty="0"/>
              <a:t>What we don’t want to see….</a:t>
            </a:r>
            <a:br>
              <a:rPr lang="en-GB" dirty="0"/>
            </a:br>
            <a:r>
              <a:rPr lang="en-GB" dirty="0"/>
              <a:t>Dying alone….</a:t>
            </a:r>
            <a:r>
              <a:rPr lang="en-GB" dirty="0" err="1"/>
              <a:t>Kodokushi</a:t>
            </a:r>
            <a:r>
              <a:rPr lang="en-GB" dirty="0"/>
              <a:t/>
            </a:r>
            <a:br>
              <a:rPr lang="en-GB" dirty="0"/>
            </a:br>
            <a:endParaRPr lang="en-GB" dirty="0"/>
          </a:p>
        </p:txBody>
      </p:sp>
      <p:sp>
        <p:nvSpPr>
          <p:cNvPr id="5" name="Footer Placeholder 4"/>
          <p:cNvSpPr>
            <a:spLocks noGrp="1"/>
          </p:cNvSpPr>
          <p:nvPr>
            <p:ph type="ftr" sz="quarter" idx="11"/>
          </p:nvPr>
        </p:nvSpPr>
        <p:spPr/>
        <p:txBody>
          <a:bodyPr/>
          <a:lstStyle/>
          <a:p>
            <a:r>
              <a:rPr lang="en-US"/>
              <a:t>Bigger church - Bigger difference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20</a:t>
            </a:fld>
            <a:endParaRPr lang="en-US" dirty="0"/>
          </a:p>
        </p:txBody>
      </p:sp>
      <p:pic>
        <p:nvPicPr>
          <p:cNvPr id="3" name="Dying Alone Kodokushi Japans epidemic of isolation through the eyes of a lonely death cleaner">
            <a:hlinkClick r:id="" action="ppaction://media"/>
            <a:extLst>
              <a:ext uri="{FF2B5EF4-FFF2-40B4-BE49-F238E27FC236}">
                <a16:creationId xmlns:a16="http://schemas.microsoft.com/office/drawing/2014/main" xmlns="" id="{2E7440BF-2E3D-4DD2-96AA-B351168790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419446"/>
            <a:ext cx="8128000" cy="4572000"/>
          </a:xfrm>
          <a:prstGeom prst="rect">
            <a:avLst/>
          </a:prstGeom>
        </p:spPr>
      </p:pic>
    </p:spTree>
    <p:extLst>
      <p:ext uri="{BB962C8B-B14F-4D97-AF65-F5344CB8AC3E}">
        <p14:creationId xmlns:p14="http://schemas.microsoft.com/office/powerpoint/2010/main" val="254965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7C2362-87BA-4340-B60D-48BAFFA1A5C2}"/>
              </a:ext>
            </a:extLst>
          </p:cNvPr>
          <p:cNvSpPr>
            <a:spLocks noGrp="1"/>
          </p:cNvSpPr>
          <p:nvPr>
            <p:ph type="title"/>
          </p:nvPr>
        </p:nvSpPr>
        <p:spPr/>
        <p:txBody>
          <a:bodyPr/>
          <a:lstStyle/>
          <a:p>
            <a:r>
              <a:rPr lang="en-GB" dirty="0"/>
              <a:t>Questions? </a:t>
            </a:r>
          </a:p>
        </p:txBody>
      </p:sp>
      <p:sp>
        <p:nvSpPr>
          <p:cNvPr id="3" name="Footer Placeholder 2">
            <a:extLst>
              <a:ext uri="{FF2B5EF4-FFF2-40B4-BE49-F238E27FC236}">
                <a16:creationId xmlns:a16="http://schemas.microsoft.com/office/drawing/2014/main" xmlns="" id="{E9F3BF28-0AE6-40EC-A9D4-9169E81BDA03}"/>
              </a:ext>
            </a:extLst>
          </p:cNvPr>
          <p:cNvSpPr>
            <a:spLocks noGrp="1"/>
          </p:cNvSpPr>
          <p:nvPr>
            <p:ph type="ftr" sz="quarter" idx="11"/>
          </p:nvPr>
        </p:nvSpPr>
        <p:spPr/>
        <p:txBody>
          <a:bodyPr/>
          <a:lstStyle/>
          <a:p>
            <a:r>
              <a:rPr lang="en-US"/>
              <a:t>Bigger church - Bigger difference</a:t>
            </a:r>
            <a:endParaRPr lang="en-US" dirty="0"/>
          </a:p>
        </p:txBody>
      </p:sp>
      <p:sp>
        <p:nvSpPr>
          <p:cNvPr id="4" name="Slide Number Placeholder 3">
            <a:extLst>
              <a:ext uri="{FF2B5EF4-FFF2-40B4-BE49-F238E27FC236}">
                <a16:creationId xmlns:a16="http://schemas.microsoft.com/office/drawing/2014/main" xmlns="" id="{1F7B1287-1452-4058-B294-1F3A2460A740}"/>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33655032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56E94CF7-0E5F-48BB-98EC-0AAE60D5EB62}"/>
              </a:ext>
            </a:extLst>
          </p:cNvPr>
          <p:cNvSpPr>
            <a:spLocks noGrp="1"/>
          </p:cNvSpPr>
          <p:nvPr>
            <p:ph type="ftr" sz="quarter" idx="11"/>
          </p:nvPr>
        </p:nvSpPr>
        <p:spPr/>
        <p:txBody>
          <a:bodyPr/>
          <a:lstStyle/>
          <a:p>
            <a:r>
              <a:rPr lang="en-US"/>
              <a:t>Bigger church - Bigger difference</a:t>
            </a:r>
            <a:endParaRPr lang="en-US" dirty="0"/>
          </a:p>
        </p:txBody>
      </p:sp>
      <p:sp>
        <p:nvSpPr>
          <p:cNvPr id="4" name="Slide Number Placeholder 3">
            <a:extLst>
              <a:ext uri="{FF2B5EF4-FFF2-40B4-BE49-F238E27FC236}">
                <a16:creationId xmlns:a16="http://schemas.microsoft.com/office/drawing/2014/main" xmlns="" id="{9DDCD43F-03D8-40DB-98DF-CB09FCA05564}"/>
              </a:ext>
            </a:extLst>
          </p:cNvPr>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2" name="Picture 1">
            <a:extLst>
              <a:ext uri="{FF2B5EF4-FFF2-40B4-BE49-F238E27FC236}">
                <a16:creationId xmlns:a16="http://schemas.microsoft.com/office/drawing/2014/main" xmlns="" id="{3C4BC815-FC4D-4A18-8E49-FA271EE8864E}"/>
              </a:ext>
            </a:extLst>
          </p:cNvPr>
          <p:cNvPicPr>
            <a:picLocks noChangeAspect="1"/>
          </p:cNvPicPr>
          <p:nvPr/>
        </p:nvPicPr>
        <p:blipFill rotWithShape="1">
          <a:blip r:embed="rId2"/>
          <a:srcRect l="9537" t="15797" r="38289" b="13623"/>
          <a:stretch/>
        </p:blipFill>
        <p:spPr>
          <a:xfrm>
            <a:off x="69574" y="198782"/>
            <a:ext cx="7758642" cy="5903843"/>
          </a:xfrm>
          <a:prstGeom prst="rect">
            <a:avLst/>
          </a:prstGeom>
        </p:spPr>
      </p:pic>
      <p:pic>
        <p:nvPicPr>
          <p:cNvPr id="2050" name="Picture 2" descr="PIC FROM CATERS NEWS - (PICTURED Serving personel, veterans and members of the public turn out for the funeral of former Royal Marine David McLaren Kerr at Emstrey Crematorium, London Road, Shrewsbury) Hundreds of mourners have travelled from across the UK to pay their respects at the funeral of an army veteran who died with no surviving family to mourn him. An estimated 200 people attended the funeral of marine veteran David Maclaren Kerr at Emstrey Crematorium in Shrewsbury today [TUES] after a national appeal. SEE CATERS COPY">
            <a:extLst>
              <a:ext uri="{FF2B5EF4-FFF2-40B4-BE49-F238E27FC236}">
                <a16:creationId xmlns:a16="http://schemas.microsoft.com/office/drawing/2014/main" xmlns="" id="{0A66B8BD-CE95-46E6-A199-54486BBE3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4522" y="213275"/>
            <a:ext cx="5004298" cy="321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911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56E94CF7-0E5F-48BB-98EC-0AAE60D5EB62}"/>
              </a:ext>
            </a:extLst>
          </p:cNvPr>
          <p:cNvSpPr>
            <a:spLocks noGrp="1"/>
          </p:cNvSpPr>
          <p:nvPr>
            <p:ph type="ftr" sz="quarter" idx="11"/>
          </p:nvPr>
        </p:nvSpPr>
        <p:spPr/>
        <p:txBody>
          <a:bodyPr/>
          <a:lstStyle/>
          <a:p>
            <a:r>
              <a:rPr lang="en-US"/>
              <a:t>Bigger church - Bigger difference</a:t>
            </a:r>
            <a:endParaRPr lang="en-US" dirty="0"/>
          </a:p>
        </p:txBody>
      </p:sp>
      <p:sp>
        <p:nvSpPr>
          <p:cNvPr id="4" name="Slide Number Placeholder 3">
            <a:extLst>
              <a:ext uri="{FF2B5EF4-FFF2-40B4-BE49-F238E27FC236}">
                <a16:creationId xmlns:a16="http://schemas.microsoft.com/office/drawing/2014/main" xmlns="" id="{9DDCD43F-03D8-40DB-98DF-CB09FCA05564}"/>
              </a:ext>
            </a:extLst>
          </p:cNvPr>
          <p:cNvSpPr>
            <a:spLocks noGrp="1"/>
          </p:cNvSpPr>
          <p:nvPr>
            <p:ph type="sldNum" sz="quarter" idx="12"/>
          </p:nvPr>
        </p:nvSpPr>
        <p:spPr/>
        <p:txBody>
          <a:bodyPr/>
          <a:lstStyle/>
          <a:p>
            <a:fld id="{D57F1E4F-1CFF-5643-939E-217C01CDF565}" type="slidenum">
              <a:rPr lang="en-US" smtClean="0"/>
              <a:pPr/>
              <a:t>4</a:t>
            </a:fld>
            <a:endParaRPr lang="en-US" dirty="0"/>
          </a:p>
        </p:txBody>
      </p:sp>
      <p:pic>
        <p:nvPicPr>
          <p:cNvPr id="5" name="Picture 4">
            <a:extLst>
              <a:ext uri="{FF2B5EF4-FFF2-40B4-BE49-F238E27FC236}">
                <a16:creationId xmlns:a16="http://schemas.microsoft.com/office/drawing/2014/main" xmlns="" id="{FA7EC3F6-BF8B-46EF-A486-AE168C0F1CF9}"/>
              </a:ext>
            </a:extLst>
          </p:cNvPr>
          <p:cNvPicPr>
            <a:picLocks noChangeAspect="1"/>
          </p:cNvPicPr>
          <p:nvPr/>
        </p:nvPicPr>
        <p:blipFill rotWithShape="1">
          <a:blip r:embed="rId2"/>
          <a:srcRect l="14185" t="16087" r="40897" b="54638"/>
          <a:stretch/>
        </p:blipFill>
        <p:spPr>
          <a:xfrm>
            <a:off x="82825" y="293618"/>
            <a:ext cx="9094673" cy="3334166"/>
          </a:xfrm>
          <a:prstGeom prst="rect">
            <a:avLst/>
          </a:prstGeom>
        </p:spPr>
      </p:pic>
      <p:pic>
        <p:nvPicPr>
          <p:cNvPr id="8" name="Picture 7">
            <a:extLst>
              <a:ext uri="{FF2B5EF4-FFF2-40B4-BE49-F238E27FC236}">
                <a16:creationId xmlns:a16="http://schemas.microsoft.com/office/drawing/2014/main" xmlns="" id="{A065793C-89C6-4871-8D2A-5C6D0F76F315}"/>
              </a:ext>
            </a:extLst>
          </p:cNvPr>
          <p:cNvPicPr>
            <a:picLocks noChangeAspect="1"/>
          </p:cNvPicPr>
          <p:nvPr/>
        </p:nvPicPr>
        <p:blipFill rotWithShape="1">
          <a:blip r:embed="rId2"/>
          <a:srcRect l="14185" t="67035" r="40897" b="13333"/>
          <a:stretch/>
        </p:blipFill>
        <p:spPr>
          <a:xfrm>
            <a:off x="2506522" y="3806688"/>
            <a:ext cx="9078002" cy="2231749"/>
          </a:xfrm>
          <a:prstGeom prst="rect">
            <a:avLst/>
          </a:prstGeom>
        </p:spPr>
      </p:pic>
    </p:spTree>
    <p:extLst>
      <p:ext uri="{BB962C8B-B14F-4D97-AF65-F5344CB8AC3E}">
        <p14:creationId xmlns:p14="http://schemas.microsoft.com/office/powerpoint/2010/main" val="3500040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229913"/>
            <a:ext cx="10960100" cy="1507067"/>
          </a:xfrm>
        </p:spPr>
        <p:txBody>
          <a:bodyPr>
            <a:normAutofit/>
          </a:bodyPr>
          <a:lstStyle/>
          <a:p>
            <a:r>
              <a:rPr lang="en-GB" dirty="0"/>
              <a:t>When no one can pay - what do we call it?</a:t>
            </a:r>
          </a:p>
        </p:txBody>
      </p:sp>
      <p:sp>
        <p:nvSpPr>
          <p:cNvPr id="3" name="Footer Placeholder 2"/>
          <p:cNvSpPr>
            <a:spLocks noGrp="1"/>
          </p:cNvSpPr>
          <p:nvPr>
            <p:ph type="ftr" sz="quarter" idx="11"/>
          </p:nvPr>
        </p:nvSpPr>
        <p:spPr/>
        <p:txBody>
          <a:bodyPr/>
          <a:lstStyle/>
          <a:p>
            <a:r>
              <a:rPr lang="en-US" sz="1200" dirty="0">
                <a:solidFill>
                  <a:schemeClr val="tx1">
                    <a:alpha val="60000"/>
                  </a:schemeClr>
                </a:solidFill>
              </a:rPr>
              <a:t>Bigger church - Bigger difference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5</a:t>
            </a:fld>
            <a:endParaRPr lang="en-US" dirty="0"/>
          </a:p>
        </p:txBody>
      </p:sp>
      <p:sp>
        <p:nvSpPr>
          <p:cNvPr id="9" name="AutoShape 2" descr="Image result for funeral celebrants liverp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ctangle 10"/>
          <p:cNvSpPr/>
          <p:nvPr/>
        </p:nvSpPr>
        <p:spPr>
          <a:xfrm>
            <a:off x="460375" y="2013205"/>
            <a:ext cx="4349750" cy="3930393"/>
          </a:xfrm>
          <a:prstGeom prst="rect">
            <a:avLst/>
          </a:prstGeom>
          <a:solidFill>
            <a:schemeClr val="tx1"/>
          </a:solidFill>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lvl="0" defTabSz="1066800">
              <a:lnSpc>
                <a:spcPct val="90000"/>
              </a:lnSpc>
              <a:spcBef>
                <a:spcPct val="0"/>
              </a:spcBef>
              <a:spcAft>
                <a:spcPct val="35000"/>
              </a:spcAft>
            </a:pPr>
            <a:endParaRPr lang="en-GB" sz="3600" b="1" dirty="0"/>
          </a:p>
          <a:p>
            <a:pPr lvl="0" defTabSz="1066800">
              <a:lnSpc>
                <a:spcPct val="90000"/>
              </a:lnSpc>
              <a:spcBef>
                <a:spcPct val="0"/>
              </a:spcBef>
              <a:spcAft>
                <a:spcPct val="35000"/>
              </a:spcAft>
            </a:pPr>
            <a:r>
              <a:rPr lang="en-GB" sz="3600" b="1" dirty="0"/>
              <a:t>Paupers funeral </a:t>
            </a:r>
          </a:p>
          <a:p>
            <a:pPr lvl="0" defTabSz="1066800">
              <a:lnSpc>
                <a:spcPct val="90000"/>
              </a:lnSpc>
              <a:spcBef>
                <a:spcPct val="0"/>
              </a:spcBef>
              <a:spcAft>
                <a:spcPct val="35000"/>
              </a:spcAft>
            </a:pPr>
            <a:r>
              <a:rPr lang="en-GB" sz="3600" b="1" dirty="0"/>
              <a:t>Public health funeral</a:t>
            </a:r>
          </a:p>
          <a:p>
            <a:pPr lvl="0" defTabSz="1066800">
              <a:lnSpc>
                <a:spcPct val="90000"/>
              </a:lnSpc>
              <a:spcBef>
                <a:spcPct val="0"/>
              </a:spcBef>
              <a:spcAft>
                <a:spcPct val="35000"/>
              </a:spcAft>
            </a:pPr>
            <a:r>
              <a:rPr lang="en-GB" sz="3600" b="1" dirty="0"/>
              <a:t>Council funeral</a:t>
            </a:r>
          </a:p>
          <a:p>
            <a:pPr lvl="0" defTabSz="1066800">
              <a:lnSpc>
                <a:spcPct val="90000"/>
              </a:lnSpc>
              <a:spcBef>
                <a:spcPct val="0"/>
              </a:spcBef>
              <a:spcAft>
                <a:spcPct val="35000"/>
              </a:spcAft>
            </a:pPr>
            <a:r>
              <a:rPr lang="en-GB" sz="3600" b="1" dirty="0"/>
              <a:t>Contract funeral</a:t>
            </a:r>
          </a:p>
          <a:p>
            <a:pPr lvl="0" defTabSz="1066800">
              <a:lnSpc>
                <a:spcPct val="90000"/>
              </a:lnSpc>
              <a:spcBef>
                <a:spcPct val="0"/>
              </a:spcBef>
              <a:spcAft>
                <a:spcPct val="35000"/>
              </a:spcAft>
            </a:pPr>
            <a:r>
              <a:rPr lang="en-GB" sz="3600" b="1" dirty="0"/>
              <a:t>Direct funeral</a:t>
            </a:r>
          </a:p>
          <a:p>
            <a:pPr lvl="0" defTabSz="1066800">
              <a:lnSpc>
                <a:spcPct val="90000"/>
              </a:lnSpc>
              <a:spcBef>
                <a:spcPct val="0"/>
              </a:spcBef>
              <a:spcAft>
                <a:spcPct val="35000"/>
              </a:spcAft>
            </a:pPr>
            <a:endParaRPr lang="en-GB" sz="2400" kern="1200" dirty="0"/>
          </a:p>
        </p:txBody>
      </p:sp>
      <p:sp>
        <p:nvSpPr>
          <p:cNvPr id="12" name="Rectangle 11">
            <a:extLst>
              <a:ext uri="{FF2B5EF4-FFF2-40B4-BE49-F238E27FC236}">
                <a16:creationId xmlns:a16="http://schemas.microsoft.com/office/drawing/2014/main" xmlns="" id="{AF9F77FD-E014-44A4-99CE-3FEA9D668443}"/>
              </a:ext>
            </a:extLst>
          </p:cNvPr>
          <p:cNvSpPr/>
          <p:nvPr/>
        </p:nvSpPr>
        <p:spPr>
          <a:xfrm>
            <a:off x="6862733" y="2013204"/>
            <a:ext cx="4349750" cy="3930395"/>
          </a:xfrm>
          <a:prstGeom prst="rect">
            <a:avLst/>
          </a:prstGeom>
          <a:solidFill>
            <a:schemeClr val="tx1"/>
          </a:solidFill>
          <a:scene3d>
            <a:camera prst="orthographicFront"/>
            <a:lightRig rig="flat" dir="t"/>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GB" sz="6600" b="1" kern="1200" dirty="0"/>
              <a:t>We call it a funeral !</a:t>
            </a:r>
            <a:endParaRPr lang="en-GB" sz="4800" kern="1200" dirty="0"/>
          </a:p>
        </p:txBody>
      </p:sp>
    </p:spTree>
    <p:extLst>
      <p:ext uri="{BB962C8B-B14F-4D97-AF65-F5344CB8AC3E}">
        <p14:creationId xmlns:p14="http://schemas.microsoft.com/office/powerpoint/2010/main" val="18655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60" y="489608"/>
            <a:ext cx="11070280" cy="1014705"/>
          </a:xfrm>
        </p:spPr>
        <p:txBody>
          <a:bodyPr>
            <a:normAutofit fontScale="90000"/>
          </a:bodyPr>
          <a:lstStyle/>
          <a:p>
            <a:r>
              <a:rPr lang="en-GB" dirty="0"/>
              <a:t>What are the obligations of the LA? </a:t>
            </a:r>
            <a:br>
              <a:rPr lang="en-GB" dirty="0"/>
            </a:br>
            <a:r>
              <a:rPr lang="en-GB" dirty="0"/>
              <a:t>‘Public health funeral’</a:t>
            </a:r>
          </a:p>
        </p:txBody>
      </p:sp>
      <p:sp>
        <p:nvSpPr>
          <p:cNvPr id="3" name="Footer Placeholder 2"/>
          <p:cNvSpPr>
            <a:spLocks noGrp="1"/>
          </p:cNvSpPr>
          <p:nvPr>
            <p:ph type="ftr" sz="quarter" idx="11"/>
          </p:nvPr>
        </p:nvSpPr>
        <p:spPr/>
        <p:txBody>
          <a:bodyPr/>
          <a:lstStyle/>
          <a:p>
            <a:r>
              <a:rPr lang="en-US"/>
              <a:t>Bigger church - Bigger difference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
        <p:nvSpPr>
          <p:cNvPr id="10" name="Rectangle 9">
            <a:extLst>
              <a:ext uri="{FF2B5EF4-FFF2-40B4-BE49-F238E27FC236}">
                <a16:creationId xmlns:a16="http://schemas.microsoft.com/office/drawing/2014/main" xmlns="" id="{4011305F-E018-4439-89FF-FFE518E1A5D4}"/>
              </a:ext>
            </a:extLst>
          </p:cNvPr>
          <p:cNvSpPr/>
          <p:nvPr/>
        </p:nvSpPr>
        <p:spPr>
          <a:xfrm>
            <a:off x="480133" y="1967187"/>
            <a:ext cx="10732350" cy="3785652"/>
          </a:xfrm>
          <a:prstGeom prst="rect">
            <a:avLst/>
          </a:prstGeom>
        </p:spPr>
        <p:txBody>
          <a:bodyPr wrap="square">
            <a:spAutoFit/>
          </a:bodyPr>
          <a:lstStyle/>
          <a:p>
            <a:r>
              <a:rPr lang="en-GB" sz="4000" dirty="0"/>
              <a:t>They must dispose of the public health risk.</a:t>
            </a:r>
          </a:p>
          <a:p>
            <a:endParaRPr lang="en-GB" sz="4000" dirty="0"/>
          </a:p>
          <a:p>
            <a:r>
              <a:rPr lang="en-GB" sz="3200" dirty="0"/>
              <a:t>The LA will provide a very basic funeral when someone dies without any friends or family to take care of the arrangements. They can also step in when friends and family don’t have enough money to plan the funeral themselves, or when the person who died was estranged from their family. </a:t>
            </a:r>
          </a:p>
        </p:txBody>
      </p:sp>
    </p:spTree>
    <p:extLst>
      <p:ext uri="{BB962C8B-B14F-4D97-AF65-F5344CB8AC3E}">
        <p14:creationId xmlns:p14="http://schemas.microsoft.com/office/powerpoint/2010/main" val="605653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860" y="489608"/>
            <a:ext cx="11070280" cy="1014705"/>
          </a:xfrm>
        </p:spPr>
        <p:txBody>
          <a:bodyPr>
            <a:normAutofit fontScale="90000"/>
          </a:bodyPr>
          <a:lstStyle/>
          <a:p>
            <a:r>
              <a:rPr lang="en-GB" dirty="0"/>
              <a:t>What are the obligations of the LA? </a:t>
            </a:r>
            <a:br>
              <a:rPr lang="en-GB" dirty="0"/>
            </a:br>
            <a:r>
              <a:rPr lang="en-GB" dirty="0"/>
              <a:t>‘Public health funeral’</a:t>
            </a:r>
          </a:p>
        </p:txBody>
      </p:sp>
      <p:sp>
        <p:nvSpPr>
          <p:cNvPr id="3" name="Footer Placeholder 2"/>
          <p:cNvSpPr>
            <a:spLocks noGrp="1"/>
          </p:cNvSpPr>
          <p:nvPr>
            <p:ph type="ftr" sz="quarter" idx="11"/>
          </p:nvPr>
        </p:nvSpPr>
        <p:spPr/>
        <p:txBody>
          <a:bodyPr/>
          <a:lstStyle/>
          <a:p>
            <a:r>
              <a:rPr lang="en-US"/>
              <a:t>Bigger church - Bigger difference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sp>
        <p:nvSpPr>
          <p:cNvPr id="10" name="Rectangle 9">
            <a:extLst>
              <a:ext uri="{FF2B5EF4-FFF2-40B4-BE49-F238E27FC236}">
                <a16:creationId xmlns:a16="http://schemas.microsoft.com/office/drawing/2014/main" xmlns="" id="{4011305F-E018-4439-89FF-FFE518E1A5D4}"/>
              </a:ext>
            </a:extLst>
          </p:cNvPr>
          <p:cNvSpPr/>
          <p:nvPr/>
        </p:nvSpPr>
        <p:spPr>
          <a:xfrm>
            <a:off x="480133" y="1625589"/>
            <a:ext cx="10732350" cy="4585871"/>
          </a:xfrm>
          <a:prstGeom prst="rect">
            <a:avLst/>
          </a:prstGeom>
        </p:spPr>
        <p:txBody>
          <a:bodyPr wrap="square">
            <a:spAutoFit/>
          </a:bodyPr>
          <a:lstStyle/>
          <a:p>
            <a:r>
              <a:rPr lang="en-GB" sz="3200" dirty="0"/>
              <a:t>Under the Public Health Act of 1984, councils have a legal obligation to arrange a funeral when no one else is available to do so. </a:t>
            </a:r>
          </a:p>
          <a:p>
            <a:endParaRPr lang="en-GB" sz="1200" dirty="0"/>
          </a:p>
          <a:p>
            <a:r>
              <a:rPr lang="en-GB" sz="3200" dirty="0"/>
              <a:t>But they can take back the money spent on the funeral from the estate later on, if the estate is large enough to cover the cost. They have three years to do this. </a:t>
            </a:r>
          </a:p>
          <a:p>
            <a:endParaRPr lang="en-GB" dirty="0"/>
          </a:p>
          <a:p>
            <a:r>
              <a:rPr lang="en-GB" sz="3200" dirty="0"/>
              <a:t>In Liverpool city, they allocate £160.00 of public money to provide an orator to lead a service.</a:t>
            </a:r>
          </a:p>
        </p:txBody>
      </p:sp>
    </p:spTree>
    <p:extLst>
      <p:ext uri="{BB962C8B-B14F-4D97-AF65-F5344CB8AC3E}">
        <p14:creationId xmlns:p14="http://schemas.microsoft.com/office/powerpoint/2010/main" val="157678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833" y="58722"/>
            <a:ext cx="8534400" cy="1124036"/>
          </a:xfrm>
        </p:spPr>
        <p:txBody>
          <a:bodyPr>
            <a:normAutofit/>
          </a:bodyPr>
          <a:lstStyle/>
          <a:p>
            <a:r>
              <a:rPr lang="en-GB" dirty="0"/>
              <a:t>What happens ?</a:t>
            </a:r>
          </a:p>
        </p:txBody>
      </p:sp>
      <p:sp>
        <p:nvSpPr>
          <p:cNvPr id="3" name="Footer Placeholder 2"/>
          <p:cNvSpPr>
            <a:spLocks noGrp="1"/>
          </p:cNvSpPr>
          <p:nvPr>
            <p:ph type="ftr" sz="quarter" idx="11"/>
          </p:nvPr>
        </p:nvSpPr>
        <p:spPr/>
        <p:txBody>
          <a:bodyPr/>
          <a:lstStyle/>
          <a:p>
            <a:r>
              <a:rPr lang="en-US"/>
              <a:t>Bigger church - Bigger difference</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graphicFrame>
        <p:nvGraphicFramePr>
          <p:cNvPr id="6" name="Diagram 5"/>
          <p:cNvGraphicFramePr/>
          <p:nvPr>
            <p:extLst>
              <p:ext uri="{D42A27DB-BD31-4B8C-83A1-F6EECF244321}">
                <p14:modId xmlns:p14="http://schemas.microsoft.com/office/powerpoint/2010/main" val="139295500"/>
              </p:ext>
            </p:extLst>
          </p:nvPr>
        </p:nvGraphicFramePr>
        <p:xfrm>
          <a:off x="547219" y="1565788"/>
          <a:ext cx="11122937" cy="2359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nvPr>
        </p:nvGraphicFramePr>
        <p:xfrm>
          <a:off x="1038224" y="4467225"/>
          <a:ext cx="9610725" cy="15013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95514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9573CFCD-E873-4FD1-A9F1-A2F91999F6B7}"/>
              </a:ext>
            </a:extLst>
          </p:cNvPr>
          <p:cNvSpPr>
            <a:spLocks noGrp="1"/>
          </p:cNvSpPr>
          <p:nvPr>
            <p:ph type="ftr" sz="quarter" idx="11"/>
          </p:nvPr>
        </p:nvSpPr>
        <p:spPr/>
        <p:txBody>
          <a:bodyPr/>
          <a:lstStyle/>
          <a:p>
            <a:r>
              <a:rPr lang="en-US"/>
              <a:t>Bigger church - Bigger difference</a:t>
            </a:r>
            <a:endParaRPr lang="en-US" dirty="0"/>
          </a:p>
        </p:txBody>
      </p:sp>
      <p:sp>
        <p:nvSpPr>
          <p:cNvPr id="3" name="Slide Number Placeholder 2">
            <a:extLst>
              <a:ext uri="{FF2B5EF4-FFF2-40B4-BE49-F238E27FC236}">
                <a16:creationId xmlns:a16="http://schemas.microsoft.com/office/drawing/2014/main" xmlns="" id="{1FF24C6F-26DE-45FE-96C6-CE2D2B1CACAA}"/>
              </a:ext>
            </a:extLst>
          </p:cNvPr>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Picture 4">
            <a:extLst>
              <a:ext uri="{FF2B5EF4-FFF2-40B4-BE49-F238E27FC236}">
                <a16:creationId xmlns:a16="http://schemas.microsoft.com/office/drawing/2014/main" xmlns="" id="{EE7E7C41-DED6-4A18-B2E9-F76133DF48E2}"/>
              </a:ext>
            </a:extLst>
          </p:cNvPr>
          <p:cNvPicPr>
            <a:picLocks noChangeAspect="1"/>
          </p:cNvPicPr>
          <p:nvPr/>
        </p:nvPicPr>
        <p:blipFill rotWithShape="1">
          <a:blip r:embed="rId2"/>
          <a:srcRect l="11902" t="32609" r="15299" b="32029"/>
          <a:stretch/>
        </p:blipFill>
        <p:spPr>
          <a:xfrm>
            <a:off x="79513" y="142419"/>
            <a:ext cx="8875644" cy="2425148"/>
          </a:xfrm>
          <a:prstGeom prst="rect">
            <a:avLst/>
          </a:prstGeom>
        </p:spPr>
      </p:pic>
      <p:pic>
        <p:nvPicPr>
          <p:cNvPr id="6" name="Picture 5">
            <a:extLst>
              <a:ext uri="{FF2B5EF4-FFF2-40B4-BE49-F238E27FC236}">
                <a16:creationId xmlns:a16="http://schemas.microsoft.com/office/drawing/2014/main" xmlns="" id="{75F20912-B225-4895-88B6-A7CB60A6C108}"/>
              </a:ext>
            </a:extLst>
          </p:cNvPr>
          <p:cNvPicPr>
            <a:picLocks noChangeAspect="1"/>
          </p:cNvPicPr>
          <p:nvPr/>
        </p:nvPicPr>
        <p:blipFill rotWithShape="1">
          <a:blip r:embed="rId3"/>
          <a:srcRect l="11169" t="34348" r="41386" b="15362"/>
          <a:stretch/>
        </p:blipFill>
        <p:spPr>
          <a:xfrm>
            <a:off x="248478" y="2655383"/>
            <a:ext cx="6410739" cy="3716585"/>
          </a:xfrm>
          <a:prstGeom prst="rect">
            <a:avLst/>
          </a:prstGeom>
        </p:spPr>
      </p:pic>
      <p:pic>
        <p:nvPicPr>
          <p:cNvPr id="7" name="Picture 6">
            <a:extLst>
              <a:ext uri="{FF2B5EF4-FFF2-40B4-BE49-F238E27FC236}">
                <a16:creationId xmlns:a16="http://schemas.microsoft.com/office/drawing/2014/main" xmlns="" id="{C63B3B00-3DB6-4508-8FB4-5705C1026D4C}"/>
              </a:ext>
            </a:extLst>
          </p:cNvPr>
          <p:cNvPicPr>
            <a:picLocks noChangeAspect="1"/>
          </p:cNvPicPr>
          <p:nvPr/>
        </p:nvPicPr>
        <p:blipFill rotWithShape="1">
          <a:blip r:embed="rId4"/>
          <a:srcRect l="12309" t="33478" r="43833" b="5807"/>
          <a:stretch/>
        </p:blipFill>
        <p:spPr>
          <a:xfrm>
            <a:off x="7170648" y="2655384"/>
            <a:ext cx="4772874" cy="3716584"/>
          </a:xfrm>
          <a:prstGeom prst="rect">
            <a:avLst/>
          </a:prstGeom>
        </p:spPr>
      </p:pic>
    </p:spTree>
    <p:extLst>
      <p:ext uri="{BB962C8B-B14F-4D97-AF65-F5344CB8AC3E}">
        <p14:creationId xmlns:p14="http://schemas.microsoft.com/office/powerpoint/2010/main" val="208086369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E3DA18C2-75F1-4980-A5F0-165F6F71DE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17216</TotalTime>
  <Words>807</Words>
  <Application>Microsoft Office PowerPoint</Application>
  <PresentationFormat>Widescreen</PresentationFormat>
  <Paragraphs>129</Paragraphs>
  <Slides>21</Slides>
  <Notes>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Calibri Light</vt:lpstr>
      <vt:lpstr>Helvetica</vt:lpstr>
      <vt:lpstr>inherit</vt:lpstr>
      <vt:lpstr>Times New Roman</vt:lpstr>
      <vt:lpstr>Retrospect</vt:lpstr>
      <vt:lpstr>When there is no one left to pay…..</vt:lpstr>
      <vt:lpstr>PowerPoint Presentation</vt:lpstr>
      <vt:lpstr>PowerPoint Presentation</vt:lpstr>
      <vt:lpstr>PowerPoint Presentation</vt:lpstr>
      <vt:lpstr>When no one can pay - what do we call it?</vt:lpstr>
      <vt:lpstr>What are the obligations of the LA?  ‘Public health funeral’</vt:lpstr>
      <vt:lpstr>What are the obligations of the LA?  ‘Public health funeral’</vt:lpstr>
      <vt:lpstr>What happens ?</vt:lpstr>
      <vt:lpstr>PowerPoint Presentation</vt:lpstr>
      <vt:lpstr>What happens in Liverpool ?</vt:lpstr>
      <vt:lpstr>What happens in Liverpool ?</vt:lpstr>
      <vt:lpstr>What's the reality of PHF?</vt:lpstr>
      <vt:lpstr>What's the reality of PHF?</vt:lpstr>
      <vt:lpstr>PowerPoint Presentation</vt:lpstr>
      <vt:lpstr>PowerPoint Presentation</vt:lpstr>
      <vt:lpstr>What can the church do to help?</vt:lpstr>
      <vt:lpstr>What we don’t want to see…</vt:lpstr>
      <vt:lpstr>What we don’t want to see…</vt:lpstr>
      <vt:lpstr>What we don’t  want to see…</vt:lpstr>
      <vt:lpstr>What we don’t want to see…. Dying alone….Kodokushi </vt:lpstr>
      <vt:lpstr>Questions? </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good funerals company</dc:title>
  <dc:creator>Juliet Stephenson</dc:creator>
  <cp:lastModifiedBy>Juliet Stephenson</cp:lastModifiedBy>
  <cp:revision>86</cp:revision>
  <cp:lastPrinted>2018-12-05T11:04:47Z</cp:lastPrinted>
  <dcterms:created xsi:type="dcterms:W3CDTF">2018-12-03T16:35:02Z</dcterms:created>
  <dcterms:modified xsi:type="dcterms:W3CDTF">2019-06-12T10:18:03Z</dcterms:modified>
</cp:coreProperties>
</file>